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6.jpg" ContentType="image/jpeg"/>
  <Override PartName="/ppt/media/image69.jpg" ContentType="image/jpeg"/>
  <Override PartName="/ppt/media/image70.jpg" ContentType="image/jpeg"/>
  <Override PartName="/ppt/media/image71.jpg" ContentType="image/jpeg"/>
  <Override PartName="/ppt/media/image73.jpg" ContentType="image/jpeg"/>
  <Override PartName="/ppt/media/image76.jpg" ContentType="image/jpeg"/>
  <Override PartName="/ppt/media/image77.jpg" ContentType="image/jpeg"/>
  <Override PartName="/ppt/media/image78.jpg" ContentType="image/jpeg"/>
  <Override PartName="/ppt/media/image79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95.jpg" ContentType="image/jpeg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63"/>
  </p:notesMasterIdLst>
  <p:sldIdLst>
    <p:sldId id="256" r:id="rId2"/>
    <p:sldId id="358" r:id="rId3"/>
    <p:sldId id="329" r:id="rId4"/>
    <p:sldId id="260" r:id="rId5"/>
    <p:sldId id="331" r:id="rId6"/>
    <p:sldId id="332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357" r:id="rId15"/>
    <p:sldId id="271" r:id="rId16"/>
    <p:sldId id="272" r:id="rId17"/>
    <p:sldId id="286" r:id="rId18"/>
    <p:sldId id="287" r:id="rId19"/>
    <p:sldId id="288" r:id="rId20"/>
    <p:sldId id="348" r:id="rId21"/>
    <p:sldId id="325" r:id="rId22"/>
    <p:sldId id="273" r:id="rId23"/>
    <p:sldId id="349" r:id="rId24"/>
    <p:sldId id="335" r:id="rId25"/>
    <p:sldId id="336" r:id="rId26"/>
    <p:sldId id="337" r:id="rId27"/>
    <p:sldId id="338" r:id="rId28"/>
    <p:sldId id="339" r:id="rId29"/>
    <p:sldId id="258" r:id="rId30"/>
    <p:sldId id="340" r:id="rId31"/>
    <p:sldId id="276" r:id="rId32"/>
    <p:sldId id="347" r:id="rId33"/>
    <p:sldId id="257" r:id="rId34"/>
    <p:sldId id="261" r:id="rId35"/>
    <p:sldId id="324" r:id="rId36"/>
    <p:sldId id="333" r:id="rId37"/>
    <p:sldId id="264" r:id="rId38"/>
    <p:sldId id="334" r:id="rId39"/>
    <p:sldId id="266" r:id="rId40"/>
    <p:sldId id="267" r:id="rId41"/>
    <p:sldId id="269" r:id="rId42"/>
    <p:sldId id="268" r:id="rId43"/>
    <p:sldId id="259" r:id="rId44"/>
    <p:sldId id="262" r:id="rId45"/>
    <p:sldId id="359" r:id="rId46"/>
    <p:sldId id="360" r:id="rId47"/>
    <p:sldId id="361" r:id="rId48"/>
    <p:sldId id="326" r:id="rId49"/>
    <p:sldId id="322" r:id="rId50"/>
    <p:sldId id="327" r:id="rId51"/>
    <p:sldId id="274" r:id="rId52"/>
    <p:sldId id="275" r:id="rId53"/>
    <p:sldId id="277" r:id="rId54"/>
    <p:sldId id="362" r:id="rId55"/>
    <p:sldId id="278" r:id="rId56"/>
    <p:sldId id="363" r:id="rId57"/>
    <p:sldId id="368" r:id="rId58"/>
    <p:sldId id="280" r:id="rId59"/>
    <p:sldId id="285" r:id="rId60"/>
    <p:sldId id="365" r:id="rId61"/>
    <p:sldId id="323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29" autoAdjust="0"/>
    <p:restoredTop sz="94660"/>
  </p:normalViewPr>
  <p:slideViewPr>
    <p:cSldViewPr snapToGrid="0">
      <p:cViewPr varScale="1">
        <p:scale>
          <a:sx n="68" d="100"/>
          <a:sy n="68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svg"/><Relationship Id="rId1" Type="http://schemas.openxmlformats.org/officeDocument/2006/relationships/image" Target="../media/image110.png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10" Type="http://schemas.openxmlformats.org/officeDocument/2006/relationships/image" Target="../media/image119.svg"/><Relationship Id="rId4" Type="http://schemas.openxmlformats.org/officeDocument/2006/relationships/image" Target="../media/image113.svg"/><Relationship Id="rId9" Type="http://schemas.openxmlformats.org/officeDocument/2006/relationships/image" Target="../media/image11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svg"/><Relationship Id="rId1" Type="http://schemas.openxmlformats.org/officeDocument/2006/relationships/image" Target="../media/image110.png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10" Type="http://schemas.openxmlformats.org/officeDocument/2006/relationships/image" Target="../media/image119.svg"/><Relationship Id="rId4" Type="http://schemas.openxmlformats.org/officeDocument/2006/relationships/image" Target="../media/image113.svg"/><Relationship Id="rId9" Type="http://schemas.openxmlformats.org/officeDocument/2006/relationships/image" Target="../media/image1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F77075-DBC8-4F19-BF36-59C76F1CFCF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FC411FA-2E10-4FD7-9FFB-540474ED51B4}">
      <dgm:prSet/>
      <dgm:spPr/>
      <dgm:t>
        <a:bodyPr/>
        <a:lstStyle/>
        <a:p>
          <a:r>
            <a:rPr lang="en-IN"/>
            <a:t>Computer Vision library</a:t>
          </a:r>
          <a:endParaRPr lang="en-US"/>
        </a:p>
      </dgm:t>
    </dgm:pt>
    <dgm:pt modelId="{98E6D0E3-5A39-426D-B26A-EFA2FB6C917D}" type="parTrans" cxnId="{3A66C99F-9D8D-4D03-B4D7-AF0F0026591C}">
      <dgm:prSet/>
      <dgm:spPr/>
      <dgm:t>
        <a:bodyPr/>
        <a:lstStyle/>
        <a:p>
          <a:endParaRPr lang="en-US"/>
        </a:p>
      </dgm:t>
    </dgm:pt>
    <dgm:pt modelId="{988B24D4-2E15-471F-9105-2330895192AF}" type="sibTrans" cxnId="{3A66C99F-9D8D-4D03-B4D7-AF0F0026591C}">
      <dgm:prSet/>
      <dgm:spPr/>
      <dgm:t>
        <a:bodyPr/>
        <a:lstStyle/>
        <a:p>
          <a:endParaRPr lang="en-US"/>
        </a:p>
      </dgm:t>
    </dgm:pt>
    <dgm:pt modelId="{AEF39B4D-F511-4E80-B633-4D9CDEB92F6D}">
      <dgm:prSet/>
      <dgm:spPr/>
      <dgm:t>
        <a:bodyPr/>
        <a:lstStyle/>
        <a:p>
          <a:r>
            <a:rPr lang="en-IN"/>
            <a:t>Open Source</a:t>
          </a:r>
          <a:endParaRPr lang="en-US"/>
        </a:p>
      </dgm:t>
    </dgm:pt>
    <dgm:pt modelId="{68285559-DA84-4FA8-B884-37772E136A97}" type="parTrans" cxnId="{BC416162-A333-4CA4-88C1-9B1DA29F359F}">
      <dgm:prSet/>
      <dgm:spPr/>
      <dgm:t>
        <a:bodyPr/>
        <a:lstStyle/>
        <a:p>
          <a:endParaRPr lang="en-US"/>
        </a:p>
      </dgm:t>
    </dgm:pt>
    <dgm:pt modelId="{044A3A98-A7F5-4805-BF60-4870FDA73E9D}" type="sibTrans" cxnId="{BC416162-A333-4CA4-88C1-9B1DA29F359F}">
      <dgm:prSet/>
      <dgm:spPr/>
      <dgm:t>
        <a:bodyPr/>
        <a:lstStyle/>
        <a:p>
          <a:endParaRPr lang="en-US"/>
        </a:p>
      </dgm:t>
    </dgm:pt>
    <dgm:pt modelId="{4F509742-F709-48BC-840D-D541D42DE8A7}">
      <dgm:prSet/>
      <dgm:spPr/>
      <dgm:t>
        <a:bodyPr/>
        <a:lstStyle/>
        <a:p>
          <a:r>
            <a:rPr lang="en-IN"/>
            <a:t>Cross Platform</a:t>
          </a:r>
          <a:endParaRPr lang="en-US"/>
        </a:p>
      </dgm:t>
    </dgm:pt>
    <dgm:pt modelId="{BCB3D8B4-AECF-46AF-820E-165E592F6C0B}" type="parTrans" cxnId="{916033CC-C4FE-4316-A781-439BC623031F}">
      <dgm:prSet/>
      <dgm:spPr/>
      <dgm:t>
        <a:bodyPr/>
        <a:lstStyle/>
        <a:p>
          <a:endParaRPr lang="en-US"/>
        </a:p>
      </dgm:t>
    </dgm:pt>
    <dgm:pt modelId="{9C93AF00-1C3D-447F-91D2-D52AD4537F96}" type="sibTrans" cxnId="{916033CC-C4FE-4316-A781-439BC623031F}">
      <dgm:prSet/>
      <dgm:spPr/>
      <dgm:t>
        <a:bodyPr/>
        <a:lstStyle/>
        <a:p>
          <a:endParaRPr lang="en-US"/>
        </a:p>
      </dgm:t>
    </dgm:pt>
    <dgm:pt modelId="{54252471-4CBF-403F-82C0-2EDB556899B3}">
      <dgm:prSet/>
      <dgm:spPr/>
      <dgm:t>
        <a:bodyPr/>
        <a:lstStyle/>
        <a:p>
          <a:r>
            <a:rPr lang="en-IN"/>
            <a:t>Develop real-time computer vision application</a:t>
          </a:r>
          <a:endParaRPr lang="en-US"/>
        </a:p>
      </dgm:t>
    </dgm:pt>
    <dgm:pt modelId="{8BF03B1D-0C46-4C7F-806E-58996C159E5B}" type="parTrans" cxnId="{C4226106-AF19-4867-B2F9-B4A080CF036F}">
      <dgm:prSet/>
      <dgm:spPr/>
      <dgm:t>
        <a:bodyPr/>
        <a:lstStyle/>
        <a:p>
          <a:endParaRPr lang="en-US"/>
        </a:p>
      </dgm:t>
    </dgm:pt>
    <dgm:pt modelId="{A22F9A45-2810-445C-AA0D-B22271215CE5}" type="sibTrans" cxnId="{C4226106-AF19-4867-B2F9-B4A080CF036F}">
      <dgm:prSet/>
      <dgm:spPr/>
      <dgm:t>
        <a:bodyPr/>
        <a:lstStyle/>
        <a:p>
          <a:endParaRPr lang="en-US"/>
        </a:p>
      </dgm:t>
    </dgm:pt>
    <dgm:pt modelId="{8E25C1F1-96B8-4033-838E-7F87E2B5BDE8}">
      <dgm:prSet/>
      <dgm:spPr/>
      <dgm:t>
        <a:bodyPr/>
        <a:lstStyle/>
        <a:p>
          <a:r>
            <a:rPr lang="en-IN"/>
            <a:t>C++, Python and Java interface</a:t>
          </a:r>
          <a:endParaRPr lang="en-US"/>
        </a:p>
      </dgm:t>
    </dgm:pt>
    <dgm:pt modelId="{568100C3-31D1-4F40-AC28-633AFA3105C6}" type="parTrans" cxnId="{6BA95DF0-F391-47DB-AAA2-F36A9FA4C53A}">
      <dgm:prSet/>
      <dgm:spPr/>
      <dgm:t>
        <a:bodyPr/>
        <a:lstStyle/>
        <a:p>
          <a:endParaRPr lang="en-US"/>
        </a:p>
      </dgm:t>
    </dgm:pt>
    <dgm:pt modelId="{553932A3-FFF3-4831-A5B8-D20B2646FF05}" type="sibTrans" cxnId="{6BA95DF0-F391-47DB-AAA2-F36A9FA4C53A}">
      <dgm:prSet/>
      <dgm:spPr/>
      <dgm:t>
        <a:bodyPr/>
        <a:lstStyle/>
        <a:p>
          <a:endParaRPr lang="en-US"/>
        </a:p>
      </dgm:t>
    </dgm:pt>
    <dgm:pt modelId="{B13B31C2-E863-44E1-B898-CE4CDF7AA070}">
      <dgm:prSet/>
      <dgm:spPr/>
      <dgm:t>
        <a:bodyPr/>
        <a:lstStyle/>
        <a:p>
          <a:r>
            <a:rPr lang="en-IN"/>
            <a:t>Uses HaaR cascade files for object detection.</a:t>
          </a:r>
          <a:endParaRPr lang="en-US"/>
        </a:p>
      </dgm:t>
    </dgm:pt>
    <dgm:pt modelId="{795F8FAA-8290-4DDC-9927-D5F14E66FFE4}" type="parTrans" cxnId="{C854B388-AE90-40A2-905E-B9768FB4C999}">
      <dgm:prSet/>
      <dgm:spPr/>
      <dgm:t>
        <a:bodyPr/>
        <a:lstStyle/>
        <a:p>
          <a:endParaRPr lang="en-US"/>
        </a:p>
      </dgm:t>
    </dgm:pt>
    <dgm:pt modelId="{9695CB6B-0D6C-4387-9A28-85F73CCB7A62}" type="sibTrans" cxnId="{C854B388-AE90-40A2-905E-B9768FB4C999}">
      <dgm:prSet/>
      <dgm:spPr/>
      <dgm:t>
        <a:bodyPr/>
        <a:lstStyle/>
        <a:p>
          <a:endParaRPr lang="en-US"/>
        </a:p>
      </dgm:t>
    </dgm:pt>
    <dgm:pt modelId="{9E986F13-51F0-444A-B950-77E15F4BDA58}" type="pres">
      <dgm:prSet presAssocID="{A5F77075-DBC8-4F19-BF36-59C76F1CFCF1}" presName="root" presStyleCnt="0">
        <dgm:presLayoutVars>
          <dgm:dir/>
          <dgm:resizeHandles val="exact"/>
        </dgm:presLayoutVars>
      </dgm:prSet>
      <dgm:spPr/>
    </dgm:pt>
    <dgm:pt modelId="{BE35A27A-4019-4DEC-A607-CFD824FFA001}" type="pres">
      <dgm:prSet presAssocID="{A5F77075-DBC8-4F19-BF36-59C76F1CFCF1}" presName="container" presStyleCnt="0">
        <dgm:presLayoutVars>
          <dgm:dir/>
          <dgm:resizeHandles val="exact"/>
        </dgm:presLayoutVars>
      </dgm:prSet>
      <dgm:spPr/>
    </dgm:pt>
    <dgm:pt modelId="{DADBF4BA-ECEE-4257-93CE-AA2966BDA5B9}" type="pres">
      <dgm:prSet presAssocID="{8FC411FA-2E10-4FD7-9FFB-540474ED51B4}" presName="compNode" presStyleCnt="0"/>
      <dgm:spPr/>
    </dgm:pt>
    <dgm:pt modelId="{806AD052-5A6E-4B7D-875C-7B4FF115F62A}" type="pres">
      <dgm:prSet presAssocID="{8FC411FA-2E10-4FD7-9FFB-540474ED51B4}" presName="iconBgRect" presStyleLbl="bgShp" presStyleIdx="0" presStyleCnt="6"/>
      <dgm:spPr/>
    </dgm:pt>
    <dgm:pt modelId="{4EFAE3DE-A997-4EFD-A28A-7B10BDC24D4C}" type="pres">
      <dgm:prSet presAssocID="{8FC411FA-2E10-4FD7-9FFB-540474ED51B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1127E99-37FA-4152-B154-2561FCB56C8D}" type="pres">
      <dgm:prSet presAssocID="{8FC411FA-2E10-4FD7-9FFB-540474ED51B4}" presName="spaceRect" presStyleCnt="0"/>
      <dgm:spPr/>
    </dgm:pt>
    <dgm:pt modelId="{824AFA5C-9D99-4FC8-8A87-6B4C71755447}" type="pres">
      <dgm:prSet presAssocID="{8FC411FA-2E10-4FD7-9FFB-540474ED51B4}" presName="textRect" presStyleLbl="revTx" presStyleIdx="0" presStyleCnt="6">
        <dgm:presLayoutVars>
          <dgm:chMax val="1"/>
          <dgm:chPref val="1"/>
        </dgm:presLayoutVars>
      </dgm:prSet>
      <dgm:spPr/>
    </dgm:pt>
    <dgm:pt modelId="{190FF833-79FD-4CF9-933C-BFC9D37A80B9}" type="pres">
      <dgm:prSet presAssocID="{988B24D4-2E15-471F-9105-2330895192AF}" presName="sibTrans" presStyleLbl="sibTrans2D1" presStyleIdx="0" presStyleCnt="0"/>
      <dgm:spPr/>
    </dgm:pt>
    <dgm:pt modelId="{7D61F056-FCBB-4783-93CC-E43D3BDE1AED}" type="pres">
      <dgm:prSet presAssocID="{AEF39B4D-F511-4E80-B633-4D9CDEB92F6D}" presName="compNode" presStyleCnt="0"/>
      <dgm:spPr/>
    </dgm:pt>
    <dgm:pt modelId="{A218015D-4336-4533-807D-63951ECFFBA6}" type="pres">
      <dgm:prSet presAssocID="{AEF39B4D-F511-4E80-B633-4D9CDEB92F6D}" presName="iconBgRect" presStyleLbl="bgShp" presStyleIdx="1" presStyleCnt="6"/>
      <dgm:spPr/>
    </dgm:pt>
    <dgm:pt modelId="{554B31B3-6518-4CD3-B743-29E856CE7098}" type="pres">
      <dgm:prSet presAssocID="{AEF39B4D-F511-4E80-B633-4D9CDEB92F6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E111358-3C8A-40F2-B364-8968B589F12F}" type="pres">
      <dgm:prSet presAssocID="{AEF39B4D-F511-4E80-B633-4D9CDEB92F6D}" presName="spaceRect" presStyleCnt="0"/>
      <dgm:spPr/>
    </dgm:pt>
    <dgm:pt modelId="{2CC24E7B-17E2-44D7-BC35-DE246E5E0AB9}" type="pres">
      <dgm:prSet presAssocID="{AEF39B4D-F511-4E80-B633-4D9CDEB92F6D}" presName="textRect" presStyleLbl="revTx" presStyleIdx="1" presStyleCnt="6">
        <dgm:presLayoutVars>
          <dgm:chMax val="1"/>
          <dgm:chPref val="1"/>
        </dgm:presLayoutVars>
      </dgm:prSet>
      <dgm:spPr/>
    </dgm:pt>
    <dgm:pt modelId="{9FF80D4C-210D-42D9-9750-82065556CB6B}" type="pres">
      <dgm:prSet presAssocID="{044A3A98-A7F5-4805-BF60-4870FDA73E9D}" presName="sibTrans" presStyleLbl="sibTrans2D1" presStyleIdx="0" presStyleCnt="0"/>
      <dgm:spPr/>
    </dgm:pt>
    <dgm:pt modelId="{5A5D26D6-4D02-4099-BC46-42D99347DCE4}" type="pres">
      <dgm:prSet presAssocID="{4F509742-F709-48BC-840D-D541D42DE8A7}" presName="compNode" presStyleCnt="0"/>
      <dgm:spPr/>
    </dgm:pt>
    <dgm:pt modelId="{0D570785-F087-4B1D-ABDF-819EC78317AD}" type="pres">
      <dgm:prSet presAssocID="{4F509742-F709-48BC-840D-D541D42DE8A7}" presName="iconBgRect" presStyleLbl="bgShp" presStyleIdx="2" presStyleCnt="6"/>
      <dgm:spPr/>
    </dgm:pt>
    <dgm:pt modelId="{1FDDA473-4ECB-4842-A24D-56ED543640A5}" type="pres">
      <dgm:prSet presAssocID="{4F509742-F709-48BC-840D-D541D42DE8A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F199CA4E-F6F3-4694-B314-2DD54E2BFC03}" type="pres">
      <dgm:prSet presAssocID="{4F509742-F709-48BC-840D-D541D42DE8A7}" presName="spaceRect" presStyleCnt="0"/>
      <dgm:spPr/>
    </dgm:pt>
    <dgm:pt modelId="{75047FED-1963-4A07-8DB5-84E13F79949B}" type="pres">
      <dgm:prSet presAssocID="{4F509742-F709-48BC-840D-D541D42DE8A7}" presName="textRect" presStyleLbl="revTx" presStyleIdx="2" presStyleCnt="6">
        <dgm:presLayoutVars>
          <dgm:chMax val="1"/>
          <dgm:chPref val="1"/>
        </dgm:presLayoutVars>
      </dgm:prSet>
      <dgm:spPr/>
    </dgm:pt>
    <dgm:pt modelId="{54503DB1-D8B1-4C9E-91F0-93DEF8A375A7}" type="pres">
      <dgm:prSet presAssocID="{9C93AF00-1C3D-447F-91D2-D52AD4537F96}" presName="sibTrans" presStyleLbl="sibTrans2D1" presStyleIdx="0" presStyleCnt="0"/>
      <dgm:spPr/>
    </dgm:pt>
    <dgm:pt modelId="{AEB5A259-ADF7-4AED-983F-A0D496CFACAC}" type="pres">
      <dgm:prSet presAssocID="{54252471-4CBF-403F-82C0-2EDB556899B3}" presName="compNode" presStyleCnt="0"/>
      <dgm:spPr/>
    </dgm:pt>
    <dgm:pt modelId="{753B40B0-9F00-471D-87CF-3880BA7BA3BC}" type="pres">
      <dgm:prSet presAssocID="{54252471-4CBF-403F-82C0-2EDB556899B3}" presName="iconBgRect" presStyleLbl="bgShp" presStyleIdx="3" presStyleCnt="6"/>
      <dgm:spPr/>
    </dgm:pt>
    <dgm:pt modelId="{32CE4D03-732E-4641-8424-8A61562F3A1F}" type="pres">
      <dgm:prSet presAssocID="{54252471-4CBF-403F-82C0-2EDB556899B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A7A1A5F-071E-4A03-8E40-3F481C2AD369}" type="pres">
      <dgm:prSet presAssocID="{54252471-4CBF-403F-82C0-2EDB556899B3}" presName="spaceRect" presStyleCnt="0"/>
      <dgm:spPr/>
    </dgm:pt>
    <dgm:pt modelId="{0C881688-B0D0-440A-B1D8-5A8D045695DE}" type="pres">
      <dgm:prSet presAssocID="{54252471-4CBF-403F-82C0-2EDB556899B3}" presName="textRect" presStyleLbl="revTx" presStyleIdx="3" presStyleCnt="6">
        <dgm:presLayoutVars>
          <dgm:chMax val="1"/>
          <dgm:chPref val="1"/>
        </dgm:presLayoutVars>
      </dgm:prSet>
      <dgm:spPr/>
    </dgm:pt>
    <dgm:pt modelId="{00804635-677C-42B1-8436-594ABB4EEE46}" type="pres">
      <dgm:prSet presAssocID="{A22F9A45-2810-445C-AA0D-B22271215CE5}" presName="sibTrans" presStyleLbl="sibTrans2D1" presStyleIdx="0" presStyleCnt="0"/>
      <dgm:spPr/>
    </dgm:pt>
    <dgm:pt modelId="{B24E88DD-2A9E-416B-AA8F-9969F15145B5}" type="pres">
      <dgm:prSet presAssocID="{8E25C1F1-96B8-4033-838E-7F87E2B5BDE8}" presName="compNode" presStyleCnt="0"/>
      <dgm:spPr/>
    </dgm:pt>
    <dgm:pt modelId="{9F6557C9-F76D-4497-965D-7D2C12D7659C}" type="pres">
      <dgm:prSet presAssocID="{8E25C1F1-96B8-4033-838E-7F87E2B5BDE8}" presName="iconBgRect" presStyleLbl="bgShp" presStyleIdx="4" presStyleCnt="6"/>
      <dgm:spPr/>
    </dgm:pt>
    <dgm:pt modelId="{96D02455-5BB7-496C-94C0-BE6E5E861A04}" type="pres">
      <dgm:prSet presAssocID="{8E25C1F1-96B8-4033-838E-7F87E2B5BDE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4DB7E63-AF8C-41F5-B7B0-010CBA34810F}" type="pres">
      <dgm:prSet presAssocID="{8E25C1F1-96B8-4033-838E-7F87E2B5BDE8}" presName="spaceRect" presStyleCnt="0"/>
      <dgm:spPr/>
    </dgm:pt>
    <dgm:pt modelId="{9DA225D9-E8F8-47CD-BD1C-4B80F20A2D15}" type="pres">
      <dgm:prSet presAssocID="{8E25C1F1-96B8-4033-838E-7F87E2B5BDE8}" presName="textRect" presStyleLbl="revTx" presStyleIdx="4" presStyleCnt="6">
        <dgm:presLayoutVars>
          <dgm:chMax val="1"/>
          <dgm:chPref val="1"/>
        </dgm:presLayoutVars>
      </dgm:prSet>
      <dgm:spPr/>
    </dgm:pt>
    <dgm:pt modelId="{B7CA866D-56B1-4BEE-B8A5-5AA0952D41D4}" type="pres">
      <dgm:prSet presAssocID="{553932A3-FFF3-4831-A5B8-D20B2646FF05}" presName="sibTrans" presStyleLbl="sibTrans2D1" presStyleIdx="0" presStyleCnt="0"/>
      <dgm:spPr/>
    </dgm:pt>
    <dgm:pt modelId="{28835AC0-E500-4B83-9578-3EF0C0D42093}" type="pres">
      <dgm:prSet presAssocID="{B13B31C2-E863-44E1-B898-CE4CDF7AA070}" presName="compNode" presStyleCnt="0"/>
      <dgm:spPr/>
    </dgm:pt>
    <dgm:pt modelId="{83DBAB5D-F484-4F7D-A63E-00DA9F6ED382}" type="pres">
      <dgm:prSet presAssocID="{B13B31C2-E863-44E1-B898-CE4CDF7AA070}" presName="iconBgRect" presStyleLbl="bgShp" presStyleIdx="5" presStyleCnt="6"/>
      <dgm:spPr/>
    </dgm:pt>
    <dgm:pt modelId="{FE317FEB-DEA5-4F70-9A78-505E3792C335}" type="pres">
      <dgm:prSet presAssocID="{B13B31C2-E863-44E1-B898-CE4CDF7AA07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nieBottle"/>
        </a:ext>
      </dgm:extLst>
    </dgm:pt>
    <dgm:pt modelId="{F0690C56-F5E2-4501-B65E-8E7C1D76F9E5}" type="pres">
      <dgm:prSet presAssocID="{B13B31C2-E863-44E1-B898-CE4CDF7AA070}" presName="spaceRect" presStyleCnt="0"/>
      <dgm:spPr/>
    </dgm:pt>
    <dgm:pt modelId="{0E71479B-6222-4CE3-8611-14E624F6A677}" type="pres">
      <dgm:prSet presAssocID="{B13B31C2-E863-44E1-B898-CE4CDF7AA07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C4226106-AF19-4867-B2F9-B4A080CF036F}" srcId="{A5F77075-DBC8-4F19-BF36-59C76F1CFCF1}" destId="{54252471-4CBF-403F-82C0-2EDB556899B3}" srcOrd="3" destOrd="0" parTransId="{8BF03B1D-0C46-4C7F-806E-58996C159E5B}" sibTransId="{A22F9A45-2810-445C-AA0D-B22271215CE5}"/>
    <dgm:cxn modelId="{0DB90917-8849-4322-8123-F87859A7E91C}" type="presOf" srcId="{4F509742-F709-48BC-840D-D541D42DE8A7}" destId="{75047FED-1963-4A07-8DB5-84E13F79949B}" srcOrd="0" destOrd="0" presId="urn:microsoft.com/office/officeart/2018/2/layout/IconCircleList"/>
    <dgm:cxn modelId="{1DBD1C60-FA80-43D2-B57B-7077F4D200BE}" type="presOf" srcId="{A5F77075-DBC8-4F19-BF36-59C76F1CFCF1}" destId="{9E986F13-51F0-444A-B950-77E15F4BDA58}" srcOrd="0" destOrd="0" presId="urn:microsoft.com/office/officeart/2018/2/layout/IconCircleList"/>
    <dgm:cxn modelId="{BC416162-A333-4CA4-88C1-9B1DA29F359F}" srcId="{A5F77075-DBC8-4F19-BF36-59C76F1CFCF1}" destId="{AEF39B4D-F511-4E80-B633-4D9CDEB92F6D}" srcOrd="1" destOrd="0" parTransId="{68285559-DA84-4FA8-B884-37772E136A97}" sibTransId="{044A3A98-A7F5-4805-BF60-4870FDA73E9D}"/>
    <dgm:cxn modelId="{53E3BC4C-248A-4CA1-8228-DFE9B953878E}" type="presOf" srcId="{8E25C1F1-96B8-4033-838E-7F87E2B5BDE8}" destId="{9DA225D9-E8F8-47CD-BD1C-4B80F20A2D15}" srcOrd="0" destOrd="0" presId="urn:microsoft.com/office/officeart/2018/2/layout/IconCircleList"/>
    <dgm:cxn modelId="{CCE4B74F-B077-40A8-83A2-7170DF3C6EB6}" type="presOf" srcId="{044A3A98-A7F5-4805-BF60-4870FDA73E9D}" destId="{9FF80D4C-210D-42D9-9750-82065556CB6B}" srcOrd="0" destOrd="0" presId="urn:microsoft.com/office/officeart/2018/2/layout/IconCircleList"/>
    <dgm:cxn modelId="{96FEBB75-0371-49E5-A20C-CCFC7381FFA5}" type="presOf" srcId="{AEF39B4D-F511-4E80-B633-4D9CDEB92F6D}" destId="{2CC24E7B-17E2-44D7-BC35-DE246E5E0AB9}" srcOrd="0" destOrd="0" presId="urn:microsoft.com/office/officeart/2018/2/layout/IconCircleList"/>
    <dgm:cxn modelId="{C854B388-AE90-40A2-905E-B9768FB4C999}" srcId="{A5F77075-DBC8-4F19-BF36-59C76F1CFCF1}" destId="{B13B31C2-E863-44E1-B898-CE4CDF7AA070}" srcOrd="5" destOrd="0" parTransId="{795F8FAA-8290-4DDC-9927-D5F14E66FFE4}" sibTransId="{9695CB6B-0D6C-4387-9A28-85F73CCB7A62}"/>
    <dgm:cxn modelId="{054CC39C-D24E-480F-AC2F-86BA73E270C7}" type="presOf" srcId="{9C93AF00-1C3D-447F-91D2-D52AD4537F96}" destId="{54503DB1-D8B1-4C9E-91F0-93DEF8A375A7}" srcOrd="0" destOrd="0" presId="urn:microsoft.com/office/officeart/2018/2/layout/IconCircleList"/>
    <dgm:cxn modelId="{3A66C99F-9D8D-4D03-B4D7-AF0F0026591C}" srcId="{A5F77075-DBC8-4F19-BF36-59C76F1CFCF1}" destId="{8FC411FA-2E10-4FD7-9FFB-540474ED51B4}" srcOrd="0" destOrd="0" parTransId="{98E6D0E3-5A39-426D-B26A-EFA2FB6C917D}" sibTransId="{988B24D4-2E15-471F-9105-2330895192AF}"/>
    <dgm:cxn modelId="{042B41C0-C8BF-4C29-AB60-77B8E4BCE8E0}" type="presOf" srcId="{B13B31C2-E863-44E1-B898-CE4CDF7AA070}" destId="{0E71479B-6222-4CE3-8611-14E624F6A677}" srcOrd="0" destOrd="0" presId="urn:microsoft.com/office/officeart/2018/2/layout/IconCircleList"/>
    <dgm:cxn modelId="{4E8143C7-C762-4992-9757-8B7EA1FB6DE5}" type="presOf" srcId="{8FC411FA-2E10-4FD7-9FFB-540474ED51B4}" destId="{824AFA5C-9D99-4FC8-8A87-6B4C71755447}" srcOrd="0" destOrd="0" presId="urn:microsoft.com/office/officeart/2018/2/layout/IconCircleList"/>
    <dgm:cxn modelId="{EC0AD2CB-7113-4561-B346-FD7933567741}" type="presOf" srcId="{A22F9A45-2810-445C-AA0D-B22271215CE5}" destId="{00804635-677C-42B1-8436-594ABB4EEE46}" srcOrd="0" destOrd="0" presId="urn:microsoft.com/office/officeart/2018/2/layout/IconCircleList"/>
    <dgm:cxn modelId="{916033CC-C4FE-4316-A781-439BC623031F}" srcId="{A5F77075-DBC8-4F19-BF36-59C76F1CFCF1}" destId="{4F509742-F709-48BC-840D-D541D42DE8A7}" srcOrd="2" destOrd="0" parTransId="{BCB3D8B4-AECF-46AF-820E-165E592F6C0B}" sibTransId="{9C93AF00-1C3D-447F-91D2-D52AD4537F96}"/>
    <dgm:cxn modelId="{E7301DCD-7CD2-4EDA-9BDF-58F703751798}" type="presOf" srcId="{54252471-4CBF-403F-82C0-2EDB556899B3}" destId="{0C881688-B0D0-440A-B1D8-5A8D045695DE}" srcOrd="0" destOrd="0" presId="urn:microsoft.com/office/officeart/2018/2/layout/IconCircleList"/>
    <dgm:cxn modelId="{CDEBA4D3-7788-4ADC-B054-2B7743E24A96}" type="presOf" srcId="{988B24D4-2E15-471F-9105-2330895192AF}" destId="{190FF833-79FD-4CF9-933C-BFC9D37A80B9}" srcOrd="0" destOrd="0" presId="urn:microsoft.com/office/officeart/2018/2/layout/IconCircleList"/>
    <dgm:cxn modelId="{6BA95DF0-F391-47DB-AAA2-F36A9FA4C53A}" srcId="{A5F77075-DBC8-4F19-BF36-59C76F1CFCF1}" destId="{8E25C1F1-96B8-4033-838E-7F87E2B5BDE8}" srcOrd="4" destOrd="0" parTransId="{568100C3-31D1-4F40-AC28-633AFA3105C6}" sibTransId="{553932A3-FFF3-4831-A5B8-D20B2646FF05}"/>
    <dgm:cxn modelId="{F5FF16FA-C1FF-49CC-BE81-40959AF0C575}" type="presOf" srcId="{553932A3-FFF3-4831-A5B8-D20B2646FF05}" destId="{B7CA866D-56B1-4BEE-B8A5-5AA0952D41D4}" srcOrd="0" destOrd="0" presId="urn:microsoft.com/office/officeart/2018/2/layout/IconCircleList"/>
    <dgm:cxn modelId="{0372C88B-B03D-48D2-A5D3-195B8EE64A59}" type="presParOf" srcId="{9E986F13-51F0-444A-B950-77E15F4BDA58}" destId="{BE35A27A-4019-4DEC-A607-CFD824FFA001}" srcOrd="0" destOrd="0" presId="urn:microsoft.com/office/officeart/2018/2/layout/IconCircleList"/>
    <dgm:cxn modelId="{3A3947FE-F6B6-4926-9111-BDBC06DFCBC8}" type="presParOf" srcId="{BE35A27A-4019-4DEC-A607-CFD824FFA001}" destId="{DADBF4BA-ECEE-4257-93CE-AA2966BDA5B9}" srcOrd="0" destOrd="0" presId="urn:microsoft.com/office/officeart/2018/2/layout/IconCircleList"/>
    <dgm:cxn modelId="{73A99957-6908-4601-B8E9-D6BA42AB2DDD}" type="presParOf" srcId="{DADBF4BA-ECEE-4257-93CE-AA2966BDA5B9}" destId="{806AD052-5A6E-4B7D-875C-7B4FF115F62A}" srcOrd="0" destOrd="0" presId="urn:microsoft.com/office/officeart/2018/2/layout/IconCircleList"/>
    <dgm:cxn modelId="{C9FA5C54-5987-4C3D-94AF-3BFB6408FFA6}" type="presParOf" srcId="{DADBF4BA-ECEE-4257-93CE-AA2966BDA5B9}" destId="{4EFAE3DE-A997-4EFD-A28A-7B10BDC24D4C}" srcOrd="1" destOrd="0" presId="urn:microsoft.com/office/officeart/2018/2/layout/IconCircleList"/>
    <dgm:cxn modelId="{2D10EC21-DE1C-40AD-9EE4-12589280668B}" type="presParOf" srcId="{DADBF4BA-ECEE-4257-93CE-AA2966BDA5B9}" destId="{31127E99-37FA-4152-B154-2561FCB56C8D}" srcOrd="2" destOrd="0" presId="urn:microsoft.com/office/officeart/2018/2/layout/IconCircleList"/>
    <dgm:cxn modelId="{1BBC1418-4C19-4BC0-AAC0-F9418B306ED5}" type="presParOf" srcId="{DADBF4BA-ECEE-4257-93CE-AA2966BDA5B9}" destId="{824AFA5C-9D99-4FC8-8A87-6B4C71755447}" srcOrd="3" destOrd="0" presId="urn:microsoft.com/office/officeart/2018/2/layout/IconCircleList"/>
    <dgm:cxn modelId="{2ED10B14-A93A-433E-8AA5-CA7112FEAFEB}" type="presParOf" srcId="{BE35A27A-4019-4DEC-A607-CFD824FFA001}" destId="{190FF833-79FD-4CF9-933C-BFC9D37A80B9}" srcOrd="1" destOrd="0" presId="urn:microsoft.com/office/officeart/2018/2/layout/IconCircleList"/>
    <dgm:cxn modelId="{24C34763-442D-4926-A6AB-3C7657E29B00}" type="presParOf" srcId="{BE35A27A-4019-4DEC-A607-CFD824FFA001}" destId="{7D61F056-FCBB-4783-93CC-E43D3BDE1AED}" srcOrd="2" destOrd="0" presId="urn:microsoft.com/office/officeart/2018/2/layout/IconCircleList"/>
    <dgm:cxn modelId="{4E9419C1-6F69-4B72-9E7C-65A76CF6EFE7}" type="presParOf" srcId="{7D61F056-FCBB-4783-93CC-E43D3BDE1AED}" destId="{A218015D-4336-4533-807D-63951ECFFBA6}" srcOrd="0" destOrd="0" presId="urn:microsoft.com/office/officeart/2018/2/layout/IconCircleList"/>
    <dgm:cxn modelId="{528DEB86-2199-464A-92C3-41CA64E30DEB}" type="presParOf" srcId="{7D61F056-FCBB-4783-93CC-E43D3BDE1AED}" destId="{554B31B3-6518-4CD3-B743-29E856CE7098}" srcOrd="1" destOrd="0" presId="urn:microsoft.com/office/officeart/2018/2/layout/IconCircleList"/>
    <dgm:cxn modelId="{C13AA30A-0952-4B59-A218-26F5974D08B7}" type="presParOf" srcId="{7D61F056-FCBB-4783-93CC-E43D3BDE1AED}" destId="{BE111358-3C8A-40F2-B364-8968B589F12F}" srcOrd="2" destOrd="0" presId="urn:microsoft.com/office/officeart/2018/2/layout/IconCircleList"/>
    <dgm:cxn modelId="{0DB18C53-7802-4029-B96F-789EA018DB50}" type="presParOf" srcId="{7D61F056-FCBB-4783-93CC-E43D3BDE1AED}" destId="{2CC24E7B-17E2-44D7-BC35-DE246E5E0AB9}" srcOrd="3" destOrd="0" presId="urn:microsoft.com/office/officeart/2018/2/layout/IconCircleList"/>
    <dgm:cxn modelId="{7DCD33FC-BF82-48D5-A13F-E4D080E9D088}" type="presParOf" srcId="{BE35A27A-4019-4DEC-A607-CFD824FFA001}" destId="{9FF80D4C-210D-42D9-9750-82065556CB6B}" srcOrd="3" destOrd="0" presId="urn:microsoft.com/office/officeart/2018/2/layout/IconCircleList"/>
    <dgm:cxn modelId="{89C69887-FAE7-4B88-BA24-208AFE71776C}" type="presParOf" srcId="{BE35A27A-4019-4DEC-A607-CFD824FFA001}" destId="{5A5D26D6-4D02-4099-BC46-42D99347DCE4}" srcOrd="4" destOrd="0" presId="urn:microsoft.com/office/officeart/2018/2/layout/IconCircleList"/>
    <dgm:cxn modelId="{0EAE53E4-B002-4C24-89B4-09A409A5A8E2}" type="presParOf" srcId="{5A5D26D6-4D02-4099-BC46-42D99347DCE4}" destId="{0D570785-F087-4B1D-ABDF-819EC78317AD}" srcOrd="0" destOrd="0" presId="urn:microsoft.com/office/officeart/2018/2/layout/IconCircleList"/>
    <dgm:cxn modelId="{9730F0D0-08D2-4F02-9BCE-B0444A7DF9E1}" type="presParOf" srcId="{5A5D26D6-4D02-4099-BC46-42D99347DCE4}" destId="{1FDDA473-4ECB-4842-A24D-56ED543640A5}" srcOrd="1" destOrd="0" presId="urn:microsoft.com/office/officeart/2018/2/layout/IconCircleList"/>
    <dgm:cxn modelId="{39388C46-AD1E-4C0E-B387-07A520AA50E6}" type="presParOf" srcId="{5A5D26D6-4D02-4099-BC46-42D99347DCE4}" destId="{F199CA4E-F6F3-4694-B314-2DD54E2BFC03}" srcOrd="2" destOrd="0" presId="urn:microsoft.com/office/officeart/2018/2/layout/IconCircleList"/>
    <dgm:cxn modelId="{F4F80C90-595E-4172-987B-8A4A09EC26E8}" type="presParOf" srcId="{5A5D26D6-4D02-4099-BC46-42D99347DCE4}" destId="{75047FED-1963-4A07-8DB5-84E13F79949B}" srcOrd="3" destOrd="0" presId="urn:microsoft.com/office/officeart/2018/2/layout/IconCircleList"/>
    <dgm:cxn modelId="{A05C32EC-9851-4CBA-AEA0-90741A2658A2}" type="presParOf" srcId="{BE35A27A-4019-4DEC-A607-CFD824FFA001}" destId="{54503DB1-D8B1-4C9E-91F0-93DEF8A375A7}" srcOrd="5" destOrd="0" presId="urn:microsoft.com/office/officeart/2018/2/layout/IconCircleList"/>
    <dgm:cxn modelId="{A5880CE6-6482-4CDE-B0F1-6BC92D77AE2B}" type="presParOf" srcId="{BE35A27A-4019-4DEC-A607-CFD824FFA001}" destId="{AEB5A259-ADF7-4AED-983F-A0D496CFACAC}" srcOrd="6" destOrd="0" presId="urn:microsoft.com/office/officeart/2018/2/layout/IconCircleList"/>
    <dgm:cxn modelId="{9F81E117-2BBA-4151-B9B9-BB2B2115B9DA}" type="presParOf" srcId="{AEB5A259-ADF7-4AED-983F-A0D496CFACAC}" destId="{753B40B0-9F00-471D-87CF-3880BA7BA3BC}" srcOrd="0" destOrd="0" presId="urn:microsoft.com/office/officeart/2018/2/layout/IconCircleList"/>
    <dgm:cxn modelId="{813BC96A-692B-4505-92F3-B1B378A8C185}" type="presParOf" srcId="{AEB5A259-ADF7-4AED-983F-A0D496CFACAC}" destId="{32CE4D03-732E-4641-8424-8A61562F3A1F}" srcOrd="1" destOrd="0" presId="urn:microsoft.com/office/officeart/2018/2/layout/IconCircleList"/>
    <dgm:cxn modelId="{B652C885-3419-4BCA-A089-0860B6FF77EC}" type="presParOf" srcId="{AEB5A259-ADF7-4AED-983F-A0D496CFACAC}" destId="{FA7A1A5F-071E-4A03-8E40-3F481C2AD369}" srcOrd="2" destOrd="0" presId="urn:microsoft.com/office/officeart/2018/2/layout/IconCircleList"/>
    <dgm:cxn modelId="{566AB6EA-DF0B-4E57-88B0-999262A24C86}" type="presParOf" srcId="{AEB5A259-ADF7-4AED-983F-A0D496CFACAC}" destId="{0C881688-B0D0-440A-B1D8-5A8D045695DE}" srcOrd="3" destOrd="0" presId="urn:microsoft.com/office/officeart/2018/2/layout/IconCircleList"/>
    <dgm:cxn modelId="{FEC112F1-2304-43B1-8AAC-7033123E1378}" type="presParOf" srcId="{BE35A27A-4019-4DEC-A607-CFD824FFA001}" destId="{00804635-677C-42B1-8436-594ABB4EEE46}" srcOrd="7" destOrd="0" presId="urn:microsoft.com/office/officeart/2018/2/layout/IconCircleList"/>
    <dgm:cxn modelId="{966F6D69-FCF2-4265-8DE2-8BC4E05CFEA9}" type="presParOf" srcId="{BE35A27A-4019-4DEC-A607-CFD824FFA001}" destId="{B24E88DD-2A9E-416B-AA8F-9969F15145B5}" srcOrd="8" destOrd="0" presId="urn:microsoft.com/office/officeart/2018/2/layout/IconCircleList"/>
    <dgm:cxn modelId="{F6DB3F5E-D4F1-4655-8882-1DB0C3156C2E}" type="presParOf" srcId="{B24E88DD-2A9E-416B-AA8F-9969F15145B5}" destId="{9F6557C9-F76D-4497-965D-7D2C12D7659C}" srcOrd="0" destOrd="0" presId="urn:microsoft.com/office/officeart/2018/2/layout/IconCircleList"/>
    <dgm:cxn modelId="{6E3B4473-5028-456D-953E-C98A7FC4E3FE}" type="presParOf" srcId="{B24E88DD-2A9E-416B-AA8F-9969F15145B5}" destId="{96D02455-5BB7-496C-94C0-BE6E5E861A04}" srcOrd="1" destOrd="0" presId="urn:microsoft.com/office/officeart/2018/2/layout/IconCircleList"/>
    <dgm:cxn modelId="{6010B080-A8CA-4C4F-8508-7BD78EF9DE25}" type="presParOf" srcId="{B24E88DD-2A9E-416B-AA8F-9969F15145B5}" destId="{A4DB7E63-AF8C-41F5-B7B0-010CBA34810F}" srcOrd="2" destOrd="0" presId="urn:microsoft.com/office/officeart/2018/2/layout/IconCircleList"/>
    <dgm:cxn modelId="{8474AA12-1602-43C4-9711-B678449D5BB0}" type="presParOf" srcId="{B24E88DD-2A9E-416B-AA8F-9969F15145B5}" destId="{9DA225D9-E8F8-47CD-BD1C-4B80F20A2D15}" srcOrd="3" destOrd="0" presId="urn:microsoft.com/office/officeart/2018/2/layout/IconCircleList"/>
    <dgm:cxn modelId="{251F119E-8CA7-4A22-8E5D-A5138D30C328}" type="presParOf" srcId="{BE35A27A-4019-4DEC-A607-CFD824FFA001}" destId="{B7CA866D-56B1-4BEE-B8A5-5AA0952D41D4}" srcOrd="9" destOrd="0" presId="urn:microsoft.com/office/officeart/2018/2/layout/IconCircleList"/>
    <dgm:cxn modelId="{52793242-82F7-49E3-AAA4-E0E37995F980}" type="presParOf" srcId="{BE35A27A-4019-4DEC-A607-CFD824FFA001}" destId="{28835AC0-E500-4B83-9578-3EF0C0D42093}" srcOrd="10" destOrd="0" presId="urn:microsoft.com/office/officeart/2018/2/layout/IconCircleList"/>
    <dgm:cxn modelId="{9753F455-BDC2-48E1-95BB-A00C940F16E8}" type="presParOf" srcId="{28835AC0-E500-4B83-9578-3EF0C0D42093}" destId="{83DBAB5D-F484-4F7D-A63E-00DA9F6ED382}" srcOrd="0" destOrd="0" presId="urn:microsoft.com/office/officeart/2018/2/layout/IconCircleList"/>
    <dgm:cxn modelId="{5760EC2F-190B-427B-B370-5B354BD6ECF0}" type="presParOf" srcId="{28835AC0-E500-4B83-9578-3EF0C0D42093}" destId="{FE317FEB-DEA5-4F70-9A78-505E3792C335}" srcOrd="1" destOrd="0" presId="urn:microsoft.com/office/officeart/2018/2/layout/IconCircleList"/>
    <dgm:cxn modelId="{7718A9B7-60E5-482C-ADB1-FD387EFD8850}" type="presParOf" srcId="{28835AC0-E500-4B83-9578-3EF0C0D42093}" destId="{F0690C56-F5E2-4501-B65E-8E7C1D76F9E5}" srcOrd="2" destOrd="0" presId="urn:microsoft.com/office/officeart/2018/2/layout/IconCircleList"/>
    <dgm:cxn modelId="{A7B01531-B55B-4261-8E6F-F09F6EE7BF92}" type="presParOf" srcId="{28835AC0-E500-4B83-9578-3EF0C0D42093}" destId="{0E71479B-6222-4CE3-8611-14E624F6A67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13B138-EA2F-401C-B195-BC2368B6D0C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89EFF9-3C09-4816-BF07-C9257C12CAC9}">
      <dgm:prSet/>
      <dgm:spPr/>
      <dgm:t>
        <a:bodyPr/>
        <a:lstStyle/>
        <a:p>
          <a:r>
            <a:rPr lang="en-US" dirty="0"/>
            <a:t>Image Classification</a:t>
          </a:r>
        </a:p>
      </dgm:t>
    </dgm:pt>
    <dgm:pt modelId="{99EC2B0E-857A-462B-A4D2-2D1EE7209795}" type="parTrans" cxnId="{3075277E-6CBB-4767-BF0D-5595E41BE70D}">
      <dgm:prSet/>
      <dgm:spPr/>
      <dgm:t>
        <a:bodyPr/>
        <a:lstStyle/>
        <a:p>
          <a:endParaRPr lang="en-US"/>
        </a:p>
      </dgm:t>
    </dgm:pt>
    <dgm:pt modelId="{F6A88CE9-3C77-46AD-9080-E76AD82CA287}" type="sibTrans" cxnId="{3075277E-6CBB-4767-BF0D-5595E41BE70D}">
      <dgm:prSet/>
      <dgm:spPr/>
      <dgm:t>
        <a:bodyPr/>
        <a:lstStyle/>
        <a:p>
          <a:endParaRPr lang="en-US"/>
        </a:p>
      </dgm:t>
    </dgm:pt>
    <dgm:pt modelId="{5555DD98-8DC2-4DF9-A904-F153AB5D73BA}">
      <dgm:prSet/>
      <dgm:spPr/>
      <dgm:t>
        <a:bodyPr/>
        <a:lstStyle/>
        <a:p>
          <a:r>
            <a:rPr lang="en-US"/>
            <a:t>Semantic Parsing and Question Answering</a:t>
          </a:r>
        </a:p>
      </dgm:t>
    </dgm:pt>
    <dgm:pt modelId="{E71E5CBD-AEB2-4BC5-9ECE-CFB2EE998748}" type="parTrans" cxnId="{885A088F-4F96-4DB8-9027-28D8382358D5}">
      <dgm:prSet/>
      <dgm:spPr/>
      <dgm:t>
        <a:bodyPr/>
        <a:lstStyle/>
        <a:p>
          <a:endParaRPr lang="en-US"/>
        </a:p>
      </dgm:t>
    </dgm:pt>
    <dgm:pt modelId="{DC3FC2FB-D21C-418B-8347-75056E2DE36B}" type="sibTrans" cxnId="{885A088F-4F96-4DB8-9027-28D8382358D5}">
      <dgm:prSet/>
      <dgm:spPr/>
      <dgm:t>
        <a:bodyPr/>
        <a:lstStyle/>
        <a:p>
          <a:endParaRPr lang="en-US"/>
        </a:p>
      </dgm:t>
    </dgm:pt>
    <dgm:pt modelId="{411BD936-EF48-407C-871A-6230BC6064EB}">
      <dgm:prSet/>
      <dgm:spPr/>
      <dgm:t>
        <a:bodyPr/>
        <a:lstStyle/>
        <a:p>
          <a:r>
            <a:rPr lang="en-IN"/>
            <a:t>Paraphrase Detection</a:t>
          </a:r>
          <a:endParaRPr lang="en-US"/>
        </a:p>
      </dgm:t>
    </dgm:pt>
    <dgm:pt modelId="{7BD8C9B7-C1A7-4B71-9A3F-22CEA1D7A7A6}" type="parTrans" cxnId="{E14726AE-25BC-4A51-9953-27BB57E335A8}">
      <dgm:prSet/>
      <dgm:spPr/>
      <dgm:t>
        <a:bodyPr/>
        <a:lstStyle/>
        <a:p>
          <a:endParaRPr lang="en-US"/>
        </a:p>
      </dgm:t>
    </dgm:pt>
    <dgm:pt modelId="{BF468693-60BC-4E26-99BC-AFB9CC4887AC}" type="sibTrans" cxnId="{E14726AE-25BC-4A51-9953-27BB57E335A8}">
      <dgm:prSet/>
      <dgm:spPr/>
      <dgm:t>
        <a:bodyPr/>
        <a:lstStyle/>
        <a:p>
          <a:endParaRPr lang="en-US"/>
        </a:p>
      </dgm:t>
    </dgm:pt>
    <dgm:pt modelId="{093D6350-5B92-42B3-AFF3-2F146B439BDB}">
      <dgm:prSet/>
      <dgm:spPr/>
      <dgm:t>
        <a:bodyPr/>
        <a:lstStyle/>
        <a:p>
          <a:r>
            <a:rPr lang="en-US"/>
            <a:t>Language Generation and Multi-document Summarization</a:t>
          </a:r>
        </a:p>
      </dgm:t>
    </dgm:pt>
    <dgm:pt modelId="{910F23EA-00E2-4197-B35F-6A637536C243}" type="parTrans" cxnId="{A0E159EB-1D5D-4E8F-A28D-C301B56E8260}">
      <dgm:prSet/>
      <dgm:spPr/>
      <dgm:t>
        <a:bodyPr/>
        <a:lstStyle/>
        <a:p>
          <a:endParaRPr lang="en-US"/>
        </a:p>
      </dgm:t>
    </dgm:pt>
    <dgm:pt modelId="{C8A661BD-4E45-4003-B234-CD55C7B1CB44}" type="sibTrans" cxnId="{A0E159EB-1D5D-4E8F-A28D-C301B56E8260}">
      <dgm:prSet/>
      <dgm:spPr/>
      <dgm:t>
        <a:bodyPr/>
        <a:lstStyle/>
        <a:p>
          <a:endParaRPr lang="en-US"/>
        </a:p>
      </dgm:t>
    </dgm:pt>
    <dgm:pt modelId="{EFB72A67-1043-4DAF-8202-946213481AF4}">
      <dgm:prSet/>
      <dgm:spPr/>
      <dgm:t>
        <a:bodyPr/>
        <a:lstStyle/>
        <a:p>
          <a:r>
            <a:rPr lang="en-IN"/>
            <a:t>Machine Translation</a:t>
          </a:r>
          <a:endParaRPr lang="en-US"/>
        </a:p>
      </dgm:t>
    </dgm:pt>
    <dgm:pt modelId="{492517DC-C983-4F33-A90A-C1C43F1CF0C5}" type="parTrans" cxnId="{66EF9170-06D2-43E4-98BF-9E80EE88C448}">
      <dgm:prSet/>
      <dgm:spPr/>
      <dgm:t>
        <a:bodyPr/>
        <a:lstStyle/>
        <a:p>
          <a:endParaRPr lang="en-US"/>
        </a:p>
      </dgm:t>
    </dgm:pt>
    <dgm:pt modelId="{8B2FB1CE-C100-4933-8AA2-B9302FC2111F}" type="sibTrans" cxnId="{66EF9170-06D2-43E4-98BF-9E80EE88C448}">
      <dgm:prSet/>
      <dgm:spPr/>
      <dgm:t>
        <a:bodyPr/>
        <a:lstStyle/>
        <a:p>
          <a:endParaRPr lang="en-US"/>
        </a:p>
      </dgm:t>
    </dgm:pt>
    <dgm:pt modelId="{C4E0DA35-54AB-4219-8656-95E68AE9151D}">
      <dgm:prSet/>
      <dgm:spPr/>
      <dgm:t>
        <a:bodyPr/>
        <a:lstStyle/>
        <a:p>
          <a:r>
            <a:rPr lang="en-IN"/>
            <a:t>Speech Recognition</a:t>
          </a:r>
          <a:endParaRPr lang="en-US"/>
        </a:p>
      </dgm:t>
    </dgm:pt>
    <dgm:pt modelId="{FBB1377D-9189-461F-AF0E-B41A68C7A311}" type="parTrans" cxnId="{43C24AC6-41D0-439E-B824-5E0087264615}">
      <dgm:prSet/>
      <dgm:spPr/>
      <dgm:t>
        <a:bodyPr/>
        <a:lstStyle/>
        <a:p>
          <a:endParaRPr lang="en-US"/>
        </a:p>
      </dgm:t>
    </dgm:pt>
    <dgm:pt modelId="{FD9E7A27-FFC2-48F6-A6F7-CD7ED8E2CBD9}" type="sibTrans" cxnId="{43C24AC6-41D0-439E-B824-5E0087264615}">
      <dgm:prSet/>
      <dgm:spPr/>
      <dgm:t>
        <a:bodyPr/>
        <a:lstStyle/>
        <a:p>
          <a:endParaRPr lang="en-US"/>
        </a:p>
      </dgm:t>
    </dgm:pt>
    <dgm:pt modelId="{AB315BBC-7260-4A9A-91AE-ED1244537EE7}">
      <dgm:prSet/>
      <dgm:spPr/>
      <dgm:t>
        <a:bodyPr/>
        <a:lstStyle/>
        <a:p>
          <a:r>
            <a:rPr lang="en-IN"/>
            <a:t>Character Recognition</a:t>
          </a:r>
          <a:endParaRPr lang="en-US"/>
        </a:p>
      </dgm:t>
    </dgm:pt>
    <dgm:pt modelId="{C85D0719-9E56-4FC1-BA3B-8A6916C6B006}" type="parTrans" cxnId="{EFF90AAF-633E-4C29-9CFB-04F26B261BFD}">
      <dgm:prSet/>
      <dgm:spPr/>
      <dgm:t>
        <a:bodyPr/>
        <a:lstStyle/>
        <a:p>
          <a:endParaRPr lang="en-US"/>
        </a:p>
      </dgm:t>
    </dgm:pt>
    <dgm:pt modelId="{CB850B5E-AF9D-4AA5-98B2-A9C248464C8E}" type="sibTrans" cxnId="{EFF90AAF-633E-4C29-9CFB-04F26B261BFD}">
      <dgm:prSet/>
      <dgm:spPr/>
      <dgm:t>
        <a:bodyPr/>
        <a:lstStyle/>
        <a:p>
          <a:endParaRPr lang="en-US"/>
        </a:p>
      </dgm:t>
    </dgm:pt>
    <dgm:pt modelId="{6A388E88-9EA4-49C3-9CB9-7E8EC46B6400}">
      <dgm:prSet/>
      <dgm:spPr/>
      <dgm:t>
        <a:bodyPr/>
        <a:lstStyle/>
        <a:p>
          <a:r>
            <a:rPr lang="en-IN"/>
            <a:t>Spell Checking</a:t>
          </a:r>
          <a:endParaRPr lang="en-US"/>
        </a:p>
      </dgm:t>
    </dgm:pt>
    <dgm:pt modelId="{D392B2F7-103E-454F-8DB5-829CB9CF3679}" type="parTrans" cxnId="{DD13B891-8F89-46A3-970A-73230E07904A}">
      <dgm:prSet/>
      <dgm:spPr/>
      <dgm:t>
        <a:bodyPr/>
        <a:lstStyle/>
        <a:p>
          <a:endParaRPr lang="en-US"/>
        </a:p>
      </dgm:t>
    </dgm:pt>
    <dgm:pt modelId="{934A03C3-AEC3-4E50-8835-72F241E7CC54}" type="sibTrans" cxnId="{DD13B891-8F89-46A3-970A-73230E07904A}">
      <dgm:prSet/>
      <dgm:spPr/>
      <dgm:t>
        <a:bodyPr/>
        <a:lstStyle/>
        <a:p>
          <a:endParaRPr lang="en-US"/>
        </a:p>
      </dgm:t>
    </dgm:pt>
    <dgm:pt modelId="{A5D8623F-347E-4789-B541-567A1C29CC8C}">
      <dgm:prSet/>
      <dgm:spPr/>
      <dgm:t>
        <a:bodyPr/>
        <a:lstStyle/>
        <a:p>
          <a:r>
            <a:rPr lang="en-IN"/>
            <a:t>Text Classification and Categorization</a:t>
          </a:r>
          <a:endParaRPr lang="en-US"/>
        </a:p>
      </dgm:t>
    </dgm:pt>
    <dgm:pt modelId="{611E8EA9-35A1-40C8-88A4-4CF685C2D443}" type="parTrans" cxnId="{1E0CF6F1-72FF-4E65-A6CA-CC8CC56A2C34}">
      <dgm:prSet/>
      <dgm:spPr/>
      <dgm:t>
        <a:bodyPr/>
        <a:lstStyle/>
        <a:p>
          <a:endParaRPr lang="en-IN"/>
        </a:p>
      </dgm:t>
    </dgm:pt>
    <dgm:pt modelId="{50858993-AD3A-46E4-BC96-24C5E22778E5}" type="sibTrans" cxnId="{1E0CF6F1-72FF-4E65-A6CA-CC8CC56A2C34}">
      <dgm:prSet/>
      <dgm:spPr/>
      <dgm:t>
        <a:bodyPr/>
        <a:lstStyle/>
        <a:p>
          <a:endParaRPr lang="en-IN"/>
        </a:p>
      </dgm:t>
    </dgm:pt>
    <dgm:pt modelId="{60894568-D9E8-4DBF-90C1-73C6EC9B7554}">
      <dgm:prSet/>
      <dgm:spPr/>
      <dgm:t>
        <a:bodyPr/>
        <a:lstStyle/>
        <a:p>
          <a:r>
            <a:rPr lang="en-US" dirty="0"/>
            <a:t>Conversation Bot</a:t>
          </a:r>
        </a:p>
      </dgm:t>
    </dgm:pt>
    <dgm:pt modelId="{897FBA5B-B6E2-442E-94E7-A7C71B1FC825}" type="parTrans" cxnId="{FAACE870-E811-4502-B102-FAB0536AABF3}">
      <dgm:prSet/>
      <dgm:spPr/>
      <dgm:t>
        <a:bodyPr/>
        <a:lstStyle/>
        <a:p>
          <a:endParaRPr lang="en-IN"/>
        </a:p>
      </dgm:t>
    </dgm:pt>
    <dgm:pt modelId="{E658BFD6-074E-454D-99BD-EA4214B1430B}" type="sibTrans" cxnId="{FAACE870-E811-4502-B102-FAB0536AABF3}">
      <dgm:prSet/>
      <dgm:spPr/>
      <dgm:t>
        <a:bodyPr/>
        <a:lstStyle/>
        <a:p>
          <a:endParaRPr lang="en-IN"/>
        </a:p>
      </dgm:t>
    </dgm:pt>
    <dgm:pt modelId="{682AFC07-4CFA-4D41-8233-924D50912509}" type="pres">
      <dgm:prSet presAssocID="{1813B138-EA2F-401C-B195-BC2368B6D0C1}" presName="linear" presStyleCnt="0">
        <dgm:presLayoutVars>
          <dgm:animLvl val="lvl"/>
          <dgm:resizeHandles val="exact"/>
        </dgm:presLayoutVars>
      </dgm:prSet>
      <dgm:spPr/>
    </dgm:pt>
    <dgm:pt modelId="{6D27638A-673C-4357-95B7-7671A424543A}" type="pres">
      <dgm:prSet presAssocID="{9C89EFF9-3C09-4816-BF07-C9257C12CAC9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026E0B6A-A3E1-47E8-8E3E-50A37BB6620F}" type="pres">
      <dgm:prSet presAssocID="{F6A88CE9-3C77-46AD-9080-E76AD82CA287}" presName="spacer" presStyleCnt="0"/>
      <dgm:spPr/>
    </dgm:pt>
    <dgm:pt modelId="{F0D94F21-9062-4170-AA60-5D393C217085}" type="pres">
      <dgm:prSet presAssocID="{60894568-D9E8-4DBF-90C1-73C6EC9B7554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FF7C18CC-904C-4B8F-9107-6693D0EC17FD}" type="pres">
      <dgm:prSet presAssocID="{E658BFD6-074E-454D-99BD-EA4214B1430B}" presName="spacer" presStyleCnt="0"/>
      <dgm:spPr/>
    </dgm:pt>
    <dgm:pt modelId="{F14E1B2C-F1E2-4209-9082-E38CF025C2D2}" type="pres">
      <dgm:prSet presAssocID="{A5D8623F-347E-4789-B541-567A1C29CC8C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A276F1BF-4848-46F4-BF94-74A8C16C9E11}" type="pres">
      <dgm:prSet presAssocID="{50858993-AD3A-46E4-BC96-24C5E22778E5}" presName="spacer" presStyleCnt="0"/>
      <dgm:spPr/>
    </dgm:pt>
    <dgm:pt modelId="{2DADB662-B2F2-4C64-986C-0F9AD6F06425}" type="pres">
      <dgm:prSet presAssocID="{5555DD98-8DC2-4DF9-A904-F153AB5D73BA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FA230F64-3667-4AB5-AD1A-A95DBC73353F}" type="pres">
      <dgm:prSet presAssocID="{DC3FC2FB-D21C-418B-8347-75056E2DE36B}" presName="spacer" presStyleCnt="0"/>
      <dgm:spPr/>
    </dgm:pt>
    <dgm:pt modelId="{9E983132-1777-443B-9187-64B9ED33777C}" type="pres">
      <dgm:prSet presAssocID="{411BD936-EF48-407C-871A-6230BC6064EB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7F978527-2643-45AF-9A68-DCC381E6E2C2}" type="pres">
      <dgm:prSet presAssocID="{BF468693-60BC-4E26-99BC-AFB9CC4887AC}" presName="spacer" presStyleCnt="0"/>
      <dgm:spPr/>
    </dgm:pt>
    <dgm:pt modelId="{0CD68A0A-40A2-4AEF-AD42-DD2D5EC1868E}" type="pres">
      <dgm:prSet presAssocID="{093D6350-5B92-42B3-AFF3-2F146B439BDB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4A40C532-0DF5-46F3-B18B-E8D668045233}" type="pres">
      <dgm:prSet presAssocID="{C8A661BD-4E45-4003-B234-CD55C7B1CB44}" presName="spacer" presStyleCnt="0"/>
      <dgm:spPr/>
    </dgm:pt>
    <dgm:pt modelId="{42576DBB-8C62-4831-B332-40B5995EFF58}" type="pres">
      <dgm:prSet presAssocID="{EFB72A67-1043-4DAF-8202-946213481AF4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984497E9-E90F-49D3-8CD7-B1814C94D21F}" type="pres">
      <dgm:prSet presAssocID="{8B2FB1CE-C100-4933-8AA2-B9302FC2111F}" presName="spacer" presStyleCnt="0"/>
      <dgm:spPr/>
    </dgm:pt>
    <dgm:pt modelId="{7E532B5C-66EA-4861-AAE5-FF0D1E14D066}" type="pres">
      <dgm:prSet presAssocID="{C4E0DA35-54AB-4219-8656-95E68AE9151D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B129F22C-DD68-4A9A-8E84-987B115A193C}" type="pres">
      <dgm:prSet presAssocID="{FD9E7A27-FFC2-48F6-A6F7-CD7ED8E2CBD9}" presName="spacer" presStyleCnt="0"/>
      <dgm:spPr/>
    </dgm:pt>
    <dgm:pt modelId="{A91F5878-A977-4281-961C-7DADA8AACA17}" type="pres">
      <dgm:prSet presAssocID="{AB315BBC-7260-4A9A-91AE-ED1244537EE7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3F98AC6D-94BF-4405-B5CB-9FED1942F12B}" type="pres">
      <dgm:prSet presAssocID="{CB850B5E-AF9D-4AA5-98B2-A9C248464C8E}" presName="spacer" presStyleCnt="0"/>
      <dgm:spPr/>
    </dgm:pt>
    <dgm:pt modelId="{9B5C769B-0552-478D-A3C7-1B4313FC74C3}" type="pres">
      <dgm:prSet presAssocID="{6A388E88-9EA4-49C3-9CB9-7E8EC46B6400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4CA84D00-2F84-4FB7-8D44-90051C9F8CE2}" type="presOf" srcId="{093D6350-5B92-42B3-AFF3-2F146B439BDB}" destId="{0CD68A0A-40A2-4AEF-AD42-DD2D5EC1868E}" srcOrd="0" destOrd="0" presId="urn:microsoft.com/office/officeart/2005/8/layout/vList2"/>
    <dgm:cxn modelId="{BF242D34-F4B3-4C72-9E41-3AE0AF353392}" type="presOf" srcId="{9C89EFF9-3C09-4816-BF07-C9257C12CAC9}" destId="{6D27638A-673C-4357-95B7-7671A424543A}" srcOrd="0" destOrd="0" presId="urn:microsoft.com/office/officeart/2005/8/layout/vList2"/>
    <dgm:cxn modelId="{44664E4F-40F9-440D-9395-6D8B7EB116FB}" type="presOf" srcId="{411BD936-EF48-407C-871A-6230BC6064EB}" destId="{9E983132-1777-443B-9187-64B9ED33777C}" srcOrd="0" destOrd="0" presId="urn:microsoft.com/office/officeart/2005/8/layout/vList2"/>
    <dgm:cxn modelId="{66EF9170-06D2-43E4-98BF-9E80EE88C448}" srcId="{1813B138-EA2F-401C-B195-BC2368B6D0C1}" destId="{EFB72A67-1043-4DAF-8202-946213481AF4}" srcOrd="6" destOrd="0" parTransId="{492517DC-C983-4F33-A90A-C1C43F1CF0C5}" sibTransId="{8B2FB1CE-C100-4933-8AA2-B9302FC2111F}"/>
    <dgm:cxn modelId="{FAACE870-E811-4502-B102-FAB0536AABF3}" srcId="{1813B138-EA2F-401C-B195-BC2368B6D0C1}" destId="{60894568-D9E8-4DBF-90C1-73C6EC9B7554}" srcOrd="1" destOrd="0" parTransId="{897FBA5B-B6E2-442E-94E7-A7C71B1FC825}" sibTransId="{E658BFD6-074E-454D-99BD-EA4214B1430B}"/>
    <dgm:cxn modelId="{55DAE953-2069-4D64-BD26-BAC611349C48}" type="presOf" srcId="{AB315BBC-7260-4A9A-91AE-ED1244537EE7}" destId="{A91F5878-A977-4281-961C-7DADA8AACA17}" srcOrd="0" destOrd="0" presId="urn:microsoft.com/office/officeart/2005/8/layout/vList2"/>
    <dgm:cxn modelId="{3075277E-6CBB-4767-BF0D-5595E41BE70D}" srcId="{1813B138-EA2F-401C-B195-BC2368B6D0C1}" destId="{9C89EFF9-3C09-4816-BF07-C9257C12CAC9}" srcOrd="0" destOrd="0" parTransId="{99EC2B0E-857A-462B-A4D2-2D1EE7209795}" sibTransId="{F6A88CE9-3C77-46AD-9080-E76AD82CA287}"/>
    <dgm:cxn modelId="{9CE30D81-4972-47AB-92F6-9AD4C8C6C878}" type="presOf" srcId="{5555DD98-8DC2-4DF9-A904-F153AB5D73BA}" destId="{2DADB662-B2F2-4C64-986C-0F9AD6F06425}" srcOrd="0" destOrd="0" presId="urn:microsoft.com/office/officeart/2005/8/layout/vList2"/>
    <dgm:cxn modelId="{885A088F-4F96-4DB8-9027-28D8382358D5}" srcId="{1813B138-EA2F-401C-B195-BC2368B6D0C1}" destId="{5555DD98-8DC2-4DF9-A904-F153AB5D73BA}" srcOrd="3" destOrd="0" parTransId="{E71E5CBD-AEB2-4BC5-9ECE-CFB2EE998748}" sibTransId="{DC3FC2FB-D21C-418B-8347-75056E2DE36B}"/>
    <dgm:cxn modelId="{DD13B891-8F89-46A3-970A-73230E07904A}" srcId="{1813B138-EA2F-401C-B195-BC2368B6D0C1}" destId="{6A388E88-9EA4-49C3-9CB9-7E8EC46B6400}" srcOrd="9" destOrd="0" parTransId="{D392B2F7-103E-454F-8DB5-829CB9CF3679}" sibTransId="{934A03C3-AEC3-4E50-8835-72F241E7CC54}"/>
    <dgm:cxn modelId="{5B516D94-8073-43C2-861D-6565F26A5A40}" type="presOf" srcId="{A5D8623F-347E-4789-B541-567A1C29CC8C}" destId="{F14E1B2C-F1E2-4209-9082-E38CF025C2D2}" srcOrd="0" destOrd="0" presId="urn:microsoft.com/office/officeart/2005/8/layout/vList2"/>
    <dgm:cxn modelId="{79CD4EA0-F8C1-4852-A3EC-CE55891A5706}" type="presOf" srcId="{C4E0DA35-54AB-4219-8656-95E68AE9151D}" destId="{7E532B5C-66EA-4861-AAE5-FF0D1E14D066}" srcOrd="0" destOrd="0" presId="urn:microsoft.com/office/officeart/2005/8/layout/vList2"/>
    <dgm:cxn modelId="{E2CDE7A9-D616-4FAC-81AA-8428240025C4}" type="presOf" srcId="{EFB72A67-1043-4DAF-8202-946213481AF4}" destId="{42576DBB-8C62-4831-B332-40B5995EFF58}" srcOrd="0" destOrd="0" presId="urn:microsoft.com/office/officeart/2005/8/layout/vList2"/>
    <dgm:cxn modelId="{4B66F0AD-650D-40CE-B2C2-6F488E04322A}" type="presOf" srcId="{1813B138-EA2F-401C-B195-BC2368B6D0C1}" destId="{682AFC07-4CFA-4D41-8233-924D50912509}" srcOrd="0" destOrd="0" presId="urn:microsoft.com/office/officeart/2005/8/layout/vList2"/>
    <dgm:cxn modelId="{E14726AE-25BC-4A51-9953-27BB57E335A8}" srcId="{1813B138-EA2F-401C-B195-BC2368B6D0C1}" destId="{411BD936-EF48-407C-871A-6230BC6064EB}" srcOrd="4" destOrd="0" parTransId="{7BD8C9B7-C1A7-4B71-9A3F-22CEA1D7A7A6}" sibTransId="{BF468693-60BC-4E26-99BC-AFB9CC4887AC}"/>
    <dgm:cxn modelId="{EFF90AAF-633E-4C29-9CFB-04F26B261BFD}" srcId="{1813B138-EA2F-401C-B195-BC2368B6D0C1}" destId="{AB315BBC-7260-4A9A-91AE-ED1244537EE7}" srcOrd="8" destOrd="0" parTransId="{C85D0719-9E56-4FC1-BA3B-8A6916C6B006}" sibTransId="{CB850B5E-AF9D-4AA5-98B2-A9C248464C8E}"/>
    <dgm:cxn modelId="{53754BC1-102A-45DB-808D-E8AF5B8F62B9}" type="presOf" srcId="{60894568-D9E8-4DBF-90C1-73C6EC9B7554}" destId="{F0D94F21-9062-4170-AA60-5D393C217085}" srcOrd="0" destOrd="0" presId="urn:microsoft.com/office/officeart/2005/8/layout/vList2"/>
    <dgm:cxn modelId="{43C24AC6-41D0-439E-B824-5E0087264615}" srcId="{1813B138-EA2F-401C-B195-BC2368B6D0C1}" destId="{C4E0DA35-54AB-4219-8656-95E68AE9151D}" srcOrd="7" destOrd="0" parTransId="{FBB1377D-9189-461F-AF0E-B41A68C7A311}" sibTransId="{FD9E7A27-FFC2-48F6-A6F7-CD7ED8E2CBD9}"/>
    <dgm:cxn modelId="{A0E159EB-1D5D-4E8F-A28D-C301B56E8260}" srcId="{1813B138-EA2F-401C-B195-BC2368B6D0C1}" destId="{093D6350-5B92-42B3-AFF3-2F146B439BDB}" srcOrd="5" destOrd="0" parTransId="{910F23EA-00E2-4197-B35F-6A637536C243}" sibTransId="{C8A661BD-4E45-4003-B234-CD55C7B1CB44}"/>
    <dgm:cxn modelId="{276FEEEC-8AB5-4B80-A520-61F973D34D5A}" type="presOf" srcId="{6A388E88-9EA4-49C3-9CB9-7E8EC46B6400}" destId="{9B5C769B-0552-478D-A3C7-1B4313FC74C3}" srcOrd="0" destOrd="0" presId="urn:microsoft.com/office/officeart/2005/8/layout/vList2"/>
    <dgm:cxn modelId="{1E0CF6F1-72FF-4E65-A6CA-CC8CC56A2C34}" srcId="{1813B138-EA2F-401C-B195-BC2368B6D0C1}" destId="{A5D8623F-347E-4789-B541-567A1C29CC8C}" srcOrd="2" destOrd="0" parTransId="{611E8EA9-35A1-40C8-88A4-4CF685C2D443}" sibTransId="{50858993-AD3A-46E4-BC96-24C5E22778E5}"/>
    <dgm:cxn modelId="{5A0F3478-7E38-4477-A46C-206AA38CC1A0}" type="presParOf" srcId="{682AFC07-4CFA-4D41-8233-924D50912509}" destId="{6D27638A-673C-4357-95B7-7671A424543A}" srcOrd="0" destOrd="0" presId="urn:microsoft.com/office/officeart/2005/8/layout/vList2"/>
    <dgm:cxn modelId="{0C68B8D8-A3EB-46DB-AE3C-2A6B1953C2ED}" type="presParOf" srcId="{682AFC07-4CFA-4D41-8233-924D50912509}" destId="{026E0B6A-A3E1-47E8-8E3E-50A37BB6620F}" srcOrd="1" destOrd="0" presId="urn:microsoft.com/office/officeart/2005/8/layout/vList2"/>
    <dgm:cxn modelId="{93AEA21E-E9DB-4F1E-8F82-290FE16C2883}" type="presParOf" srcId="{682AFC07-4CFA-4D41-8233-924D50912509}" destId="{F0D94F21-9062-4170-AA60-5D393C217085}" srcOrd="2" destOrd="0" presId="urn:microsoft.com/office/officeart/2005/8/layout/vList2"/>
    <dgm:cxn modelId="{DD425532-A829-4522-8D30-C05F29541A48}" type="presParOf" srcId="{682AFC07-4CFA-4D41-8233-924D50912509}" destId="{FF7C18CC-904C-4B8F-9107-6693D0EC17FD}" srcOrd="3" destOrd="0" presId="urn:microsoft.com/office/officeart/2005/8/layout/vList2"/>
    <dgm:cxn modelId="{5413B06F-6FFD-4CF6-B6B1-96F1F1548E66}" type="presParOf" srcId="{682AFC07-4CFA-4D41-8233-924D50912509}" destId="{F14E1B2C-F1E2-4209-9082-E38CF025C2D2}" srcOrd="4" destOrd="0" presId="urn:microsoft.com/office/officeart/2005/8/layout/vList2"/>
    <dgm:cxn modelId="{7727C46D-1C86-4905-A7FB-DB4E7A9D12AB}" type="presParOf" srcId="{682AFC07-4CFA-4D41-8233-924D50912509}" destId="{A276F1BF-4848-46F4-BF94-74A8C16C9E11}" srcOrd="5" destOrd="0" presId="urn:microsoft.com/office/officeart/2005/8/layout/vList2"/>
    <dgm:cxn modelId="{1373DDEA-EBB8-490C-890A-5DD1C2BD42BE}" type="presParOf" srcId="{682AFC07-4CFA-4D41-8233-924D50912509}" destId="{2DADB662-B2F2-4C64-986C-0F9AD6F06425}" srcOrd="6" destOrd="0" presId="urn:microsoft.com/office/officeart/2005/8/layout/vList2"/>
    <dgm:cxn modelId="{AFE628AD-C50C-482B-9C8C-CECBC1E81EE8}" type="presParOf" srcId="{682AFC07-4CFA-4D41-8233-924D50912509}" destId="{FA230F64-3667-4AB5-AD1A-A95DBC73353F}" srcOrd="7" destOrd="0" presId="urn:microsoft.com/office/officeart/2005/8/layout/vList2"/>
    <dgm:cxn modelId="{CA7C4FB2-A88E-4AC9-84AA-8947F1B92A9A}" type="presParOf" srcId="{682AFC07-4CFA-4D41-8233-924D50912509}" destId="{9E983132-1777-443B-9187-64B9ED33777C}" srcOrd="8" destOrd="0" presId="urn:microsoft.com/office/officeart/2005/8/layout/vList2"/>
    <dgm:cxn modelId="{A000A784-320C-4BA7-8606-01CD8C01C383}" type="presParOf" srcId="{682AFC07-4CFA-4D41-8233-924D50912509}" destId="{7F978527-2643-45AF-9A68-DCC381E6E2C2}" srcOrd="9" destOrd="0" presId="urn:microsoft.com/office/officeart/2005/8/layout/vList2"/>
    <dgm:cxn modelId="{44371054-0224-4004-A7C4-16B874FA6B13}" type="presParOf" srcId="{682AFC07-4CFA-4D41-8233-924D50912509}" destId="{0CD68A0A-40A2-4AEF-AD42-DD2D5EC1868E}" srcOrd="10" destOrd="0" presId="urn:microsoft.com/office/officeart/2005/8/layout/vList2"/>
    <dgm:cxn modelId="{735EC3F1-DBD4-49E7-8180-B1ABC04292A2}" type="presParOf" srcId="{682AFC07-4CFA-4D41-8233-924D50912509}" destId="{4A40C532-0DF5-46F3-B18B-E8D668045233}" srcOrd="11" destOrd="0" presId="urn:microsoft.com/office/officeart/2005/8/layout/vList2"/>
    <dgm:cxn modelId="{966581A0-60B2-43F3-BB40-729CABA25374}" type="presParOf" srcId="{682AFC07-4CFA-4D41-8233-924D50912509}" destId="{42576DBB-8C62-4831-B332-40B5995EFF58}" srcOrd="12" destOrd="0" presId="urn:microsoft.com/office/officeart/2005/8/layout/vList2"/>
    <dgm:cxn modelId="{FF75CB5A-E9DB-4545-89DF-59A48BEBC406}" type="presParOf" srcId="{682AFC07-4CFA-4D41-8233-924D50912509}" destId="{984497E9-E90F-49D3-8CD7-B1814C94D21F}" srcOrd="13" destOrd="0" presId="urn:microsoft.com/office/officeart/2005/8/layout/vList2"/>
    <dgm:cxn modelId="{46362AAE-6FC2-4C07-8773-65ED3A6F5A45}" type="presParOf" srcId="{682AFC07-4CFA-4D41-8233-924D50912509}" destId="{7E532B5C-66EA-4861-AAE5-FF0D1E14D066}" srcOrd="14" destOrd="0" presId="urn:microsoft.com/office/officeart/2005/8/layout/vList2"/>
    <dgm:cxn modelId="{F9E75483-C39F-4D10-A328-BA4DE636C6BB}" type="presParOf" srcId="{682AFC07-4CFA-4D41-8233-924D50912509}" destId="{B129F22C-DD68-4A9A-8E84-987B115A193C}" srcOrd="15" destOrd="0" presId="urn:microsoft.com/office/officeart/2005/8/layout/vList2"/>
    <dgm:cxn modelId="{0F813C3E-C8A9-458E-AA39-46C269538C97}" type="presParOf" srcId="{682AFC07-4CFA-4D41-8233-924D50912509}" destId="{A91F5878-A977-4281-961C-7DADA8AACA17}" srcOrd="16" destOrd="0" presId="urn:microsoft.com/office/officeart/2005/8/layout/vList2"/>
    <dgm:cxn modelId="{ACD8F26C-1BE8-463B-B4A2-B3D7C4063EC8}" type="presParOf" srcId="{682AFC07-4CFA-4D41-8233-924D50912509}" destId="{3F98AC6D-94BF-4405-B5CB-9FED1942F12B}" srcOrd="17" destOrd="0" presId="urn:microsoft.com/office/officeart/2005/8/layout/vList2"/>
    <dgm:cxn modelId="{B5D7A3B6-414E-4495-BFAF-0F5897E08B38}" type="presParOf" srcId="{682AFC07-4CFA-4D41-8233-924D50912509}" destId="{9B5C769B-0552-478D-A3C7-1B4313FC74C3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EC8DB7-959D-42F2-BE98-3D8EC7AD14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2E6568FD-E84D-4C89-9939-DB6011ED08AA}">
      <dgm:prSet/>
      <dgm:spPr/>
      <dgm:t>
        <a:bodyPr/>
        <a:lstStyle/>
        <a:p>
          <a:r>
            <a:rPr lang="en-IN"/>
            <a:t>P</a:t>
          </a:r>
          <a:r>
            <a:rPr lang="en-IN" b="0" i="0"/>
            <a:t>redicting stock prices </a:t>
          </a:r>
          <a:endParaRPr lang="en-US"/>
        </a:p>
      </dgm:t>
    </dgm:pt>
    <dgm:pt modelId="{A58E81AA-05F2-4685-9796-063F82A4C772}" type="parTrans" cxnId="{BB20DFDC-BCE9-4C89-9A66-60A95032A73A}">
      <dgm:prSet/>
      <dgm:spPr/>
      <dgm:t>
        <a:bodyPr/>
        <a:lstStyle/>
        <a:p>
          <a:endParaRPr lang="en-US"/>
        </a:p>
      </dgm:t>
    </dgm:pt>
    <dgm:pt modelId="{8A9A5CC9-3CF3-46E2-8CAF-F489B5231ED0}" type="sibTrans" cxnId="{BB20DFDC-BCE9-4C89-9A66-60A95032A73A}">
      <dgm:prSet/>
      <dgm:spPr/>
      <dgm:t>
        <a:bodyPr/>
        <a:lstStyle/>
        <a:p>
          <a:endParaRPr lang="en-US"/>
        </a:p>
      </dgm:t>
    </dgm:pt>
    <dgm:pt modelId="{8D81DEAD-03BE-47D0-B29D-6D01E7F8DA9A}">
      <dgm:prSet/>
      <dgm:spPr/>
      <dgm:t>
        <a:bodyPr/>
        <a:lstStyle/>
        <a:p>
          <a:r>
            <a:rPr lang="en-IN"/>
            <a:t>A</a:t>
          </a:r>
          <a:r>
            <a:rPr lang="en-IN" b="0" i="0"/>
            <a:t>nticipating the trajectory of the vehicle</a:t>
          </a:r>
          <a:endParaRPr lang="en-US"/>
        </a:p>
      </dgm:t>
    </dgm:pt>
    <dgm:pt modelId="{3DC1DCAD-8054-47FD-A03B-AF5D4CB8CC05}" type="parTrans" cxnId="{14DCBDA4-D07E-4100-A609-DA5CEB37518F}">
      <dgm:prSet/>
      <dgm:spPr/>
      <dgm:t>
        <a:bodyPr/>
        <a:lstStyle/>
        <a:p>
          <a:endParaRPr lang="en-US"/>
        </a:p>
      </dgm:t>
    </dgm:pt>
    <dgm:pt modelId="{1A91BEFD-C5D2-4939-9160-D83338C40706}" type="sibTrans" cxnId="{14DCBDA4-D07E-4100-A609-DA5CEB37518F}">
      <dgm:prSet/>
      <dgm:spPr/>
      <dgm:t>
        <a:bodyPr/>
        <a:lstStyle/>
        <a:p>
          <a:endParaRPr lang="en-US"/>
        </a:p>
      </dgm:t>
    </dgm:pt>
    <dgm:pt modelId="{DD028708-07EE-45D3-A04F-D2E7CA034A2E}">
      <dgm:prSet/>
      <dgm:spPr/>
      <dgm:t>
        <a:bodyPr/>
        <a:lstStyle/>
        <a:p>
          <a:r>
            <a:rPr lang="en-IN"/>
            <a:t>Machine Translation</a:t>
          </a:r>
          <a:endParaRPr lang="en-US"/>
        </a:p>
      </dgm:t>
    </dgm:pt>
    <dgm:pt modelId="{AB996021-528E-4547-AF06-469B0904CF80}" type="parTrans" cxnId="{C2450142-06B3-4BBC-989D-BF88D6190331}">
      <dgm:prSet/>
      <dgm:spPr/>
      <dgm:t>
        <a:bodyPr/>
        <a:lstStyle/>
        <a:p>
          <a:endParaRPr lang="en-US"/>
        </a:p>
      </dgm:t>
    </dgm:pt>
    <dgm:pt modelId="{CB4F12E1-EE20-414B-B3CA-7AE38DEF0C18}" type="sibTrans" cxnId="{C2450142-06B3-4BBC-989D-BF88D6190331}">
      <dgm:prSet/>
      <dgm:spPr/>
      <dgm:t>
        <a:bodyPr/>
        <a:lstStyle/>
        <a:p>
          <a:endParaRPr lang="en-US"/>
        </a:p>
      </dgm:t>
    </dgm:pt>
    <dgm:pt modelId="{3100F232-BEA7-44FF-AD08-7783A2B0C260}">
      <dgm:prSet/>
      <dgm:spPr/>
      <dgm:t>
        <a:bodyPr/>
        <a:lstStyle/>
        <a:p>
          <a:r>
            <a:rPr lang="en-IN"/>
            <a:t>Sentiment Analysis</a:t>
          </a:r>
          <a:endParaRPr lang="en-US"/>
        </a:p>
      </dgm:t>
    </dgm:pt>
    <dgm:pt modelId="{5BB4B222-5C24-4695-8AF7-65B5F24A5C50}" type="parTrans" cxnId="{C159882A-CA69-4492-999D-7001A1F82BA2}">
      <dgm:prSet/>
      <dgm:spPr/>
      <dgm:t>
        <a:bodyPr/>
        <a:lstStyle/>
        <a:p>
          <a:endParaRPr lang="en-US"/>
        </a:p>
      </dgm:t>
    </dgm:pt>
    <dgm:pt modelId="{1C230CA7-EE02-4502-90F0-D95026D3F886}" type="sibTrans" cxnId="{C159882A-CA69-4492-999D-7001A1F82BA2}">
      <dgm:prSet/>
      <dgm:spPr/>
      <dgm:t>
        <a:bodyPr/>
        <a:lstStyle/>
        <a:p>
          <a:endParaRPr lang="en-US"/>
        </a:p>
      </dgm:t>
    </dgm:pt>
    <dgm:pt modelId="{C06F5641-9332-4139-896C-51AFA4073AAD}">
      <dgm:prSet/>
      <dgm:spPr/>
      <dgm:t>
        <a:bodyPr/>
        <a:lstStyle/>
        <a:p>
          <a:r>
            <a:rPr lang="en-IN"/>
            <a:t>Chat Bots</a:t>
          </a:r>
          <a:endParaRPr lang="en-US"/>
        </a:p>
      </dgm:t>
    </dgm:pt>
    <dgm:pt modelId="{B3AC9E87-15C0-41A0-AFC5-CE6483198194}" type="parTrans" cxnId="{DE5D9C10-17D4-495E-B969-863F525B2244}">
      <dgm:prSet/>
      <dgm:spPr/>
      <dgm:t>
        <a:bodyPr/>
        <a:lstStyle/>
        <a:p>
          <a:endParaRPr lang="en-US"/>
        </a:p>
      </dgm:t>
    </dgm:pt>
    <dgm:pt modelId="{A8878FEE-5012-4BF9-9B99-F7D1815144D7}" type="sibTrans" cxnId="{DE5D9C10-17D4-495E-B969-863F525B2244}">
      <dgm:prSet/>
      <dgm:spPr/>
      <dgm:t>
        <a:bodyPr/>
        <a:lstStyle/>
        <a:p>
          <a:endParaRPr lang="en-US"/>
        </a:p>
      </dgm:t>
    </dgm:pt>
    <dgm:pt modelId="{24D42C8D-5322-4347-B75D-912ECAEFB0D8}" type="pres">
      <dgm:prSet presAssocID="{87EC8DB7-959D-42F2-BE98-3D8EC7AD14D2}" presName="root" presStyleCnt="0">
        <dgm:presLayoutVars>
          <dgm:dir/>
          <dgm:resizeHandles val="exact"/>
        </dgm:presLayoutVars>
      </dgm:prSet>
      <dgm:spPr/>
    </dgm:pt>
    <dgm:pt modelId="{B75847BC-382F-47EF-97AC-D1AD41DC810A}" type="pres">
      <dgm:prSet presAssocID="{2E6568FD-E84D-4C89-9939-DB6011ED08AA}" presName="compNode" presStyleCnt="0"/>
      <dgm:spPr/>
    </dgm:pt>
    <dgm:pt modelId="{8176FDEE-0D3B-41E0-97DF-346939FFD227}" type="pres">
      <dgm:prSet presAssocID="{2E6568FD-E84D-4C89-9939-DB6011ED08AA}" presName="bgRect" presStyleLbl="bgShp" presStyleIdx="0" presStyleCnt="5"/>
      <dgm:spPr/>
    </dgm:pt>
    <dgm:pt modelId="{867D5B5D-5212-45FC-9627-E07365857C95}" type="pres">
      <dgm:prSet presAssocID="{2E6568FD-E84D-4C89-9939-DB6011ED08A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EC43C51-7A7C-4894-AF2F-5FA7E9F95FD3}" type="pres">
      <dgm:prSet presAssocID="{2E6568FD-E84D-4C89-9939-DB6011ED08AA}" presName="spaceRect" presStyleCnt="0"/>
      <dgm:spPr/>
    </dgm:pt>
    <dgm:pt modelId="{3DBA0A54-A5F7-4DAA-A688-1FBBE8D777F6}" type="pres">
      <dgm:prSet presAssocID="{2E6568FD-E84D-4C89-9939-DB6011ED08AA}" presName="parTx" presStyleLbl="revTx" presStyleIdx="0" presStyleCnt="5">
        <dgm:presLayoutVars>
          <dgm:chMax val="0"/>
          <dgm:chPref val="0"/>
        </dgm:presLayoutVars>
      </dgm:prSet>
      <dgm:spPr/>
    </dgm:pt>
    <dgm:pt modelId="{C48285F8-8C12-4481-A459-886446345A20}" type="pres">
      <dgm:prSet presAssocID="{8A9A5CC9-3CF3-46E2-8CAF-F489B5231ED0}" presName="sibTrans" presStyleCnt="0"/>
      <dgm:spPr/>
    </dgm:pt>
    <dgm:pt modelId="{5669D5F3-EF20-451E-81F5-D086ACC1E584}" type="pres">
      <dgm:prSet presAssocID="{8D81DEAD-03BE-47D0-B29D-6D01E7F8DA9A}" presName="compNode" presStyleCnt="0"/>
      <dgm:spPr/>
    </dgm:pt>
    <dgm:pt modelId="{01D18252-0BEE-45D7-A887-91C47B048428}" type="pres">
      <dgm:prSet presAssocID="{8D81DEAD-03BE-47D0-B29D-6D01E7F8DA9A}" presName="bgRect" presStyleLbl="bgShp" presStyleIdx="1" presStyleCnt="5"/>
      <dgm:spPr/>
    </dgm:pt>
    <dgm:pt modelId="{5591DF2B-51ED-423F-AB7C-1759C48FB2B2}" type="pres">
      <dgm:prSet presAssocID="{8D81DEAD-03BE-47D0-B29D-6D01E7F8DA9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18CE58D-A2F0-45C9-BD02-8F797BF7078F}" type="pres">
      <dgm:prSet presAssocID="{8D81DEAD-03BE-47D0-B29D-6D01E7F8DA9A}" presName="spaceRect" presStyleCnt="0"/>
      <dgm:spPr/>
    </dgm:pt>
    <dgm:pt modelId="{63116995-02CE-44AE-B31C-4883409FAF31}" type="pres">
      <dgm:prSet presAssocID="{8D81DEAD-03BE-47D0-B29D-6D01E7F8DA9A}" presName="parTx" presStyleLbl="revTx" presStyleIdx="1" presStyleCnt="5">
        <dgm:presLayoutVars>
          <dgm:chMax val="0"/>
          <dgm:chPref val="0"/>
        </dgm:presLayoutVars>
      </dgm:prSet>
      <dgm:spPr/>
    </dgm:pt>
    <dgm:pt modelId="{1662FFE9-8658-444E-9DB0-6AD4E1157891}" type="pres">
      <dgm:prSet presAssocID="{1A91BEFD-C5D2-4939-9160-D83338C40706}" presName="sibTrans" presStyleCnt="0"/>
      <dgm:spPr/>
    </dgm:pt>
    <dgm:pt modelId="{446CF9D3-AABF-497D-B1D7-162DDB0EA744}" type="pres">
      <dgm:prSet presAssocID="{DD028708-07EE-45D3-A04F-D2E7CA034A2E}" presName="compNode" presStyleCnt="0"/>
      <dgm:spPr/>
    </dgm:pt>
    <dgm:pt modelId="{C68137E5-C71A-4404-AA26-1E408F73C46A}" type="pres">
      <dgm:prSet presAssocID="{DD028708-07EE-45D3-A04F-D2E7CA034A2E}" presName="bgRect" presStyleLbl="bgShp" presStyleIdx="2" presStyleCnt="5"/>
      <dgm:spPr/>
    </dgm:pt>
    <dgm:pt modelId="{61EB6D51-153A-4263-821E-565800127573}" type="pres">
      <dgm:prSet presAssocID="{DD028708-07EE-45D3-A04F-D2E7CA034A2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153C26F-4759-4D1F-91C9-B07CA16329EC}" type="pres">
      <dgm:prSet presAssocID="{DD028708-07EE-45D3-A04F-D2E7CA034A2E}" presName="spaceRect" presStyleCnt="0"/>
      <dgm:spPr/>
    </dgm:pt>
    <dgm:pt modelId="{6F904692-FF88-4D3B-AA5B-BF346E5977CA}" type="pres">
      <dgm:prSet presAssocID="{DD028708-07EE-45D3-A04F-D2E7CA034A2E}" presName="parTx" presStyleLbl="revTx" presStyleIdx="2" presStyleCnt="5">
        <dgm:presLayoutVars>
          <dgm:chMax val="0"/>
          <dgm:chPref val="0"/>
        </dgm:presLayoutVars>
      </dgm:prSet>
      <dgm:spPr/>
    </dgm:pt>
    <dgm:pt modelId="{6411C4CD-70B0-49AF-AC43-051C18FBB3E5}" type="pres">
      <dgm:prSet presAssocID="{CB4F12E1-EE20-414B-B3CA-7AE38DEF0C18}" presName="sibTrans" presStyleCnt="0"/>
      <dgm:spPr/>
    </dgm:pt>
    <dgm:pt modelId="{71D58462-744A-4E6F-81CD-19863205545F}" type="pres">
      <dgm:prSet presAssocID="{3100F232-BEA7-44FF-AD08-7783A2B0C260}" presName="compNode" presStyleCnt="0"/>
      <dgm:spPr/>
    </dgm:pt>
    <dgm:pt modelId="{5FCF7B29-624F-49FE-824B-0D1362ABE50F}" type="pres">
      <dgm:prSet presAssocID="{3100F232-BEA7-44FF-AD08-7783A2B0C260}" presName="bgRect" presStyleLbl="bgShp" presStyleIdx="3" presStyleCnt="5"/>
      <dgm:spPr/>
    </dgm:pt>
    <dgm:pt modelId="{A3C07289-77AE-433F-A35C-BF9CB2DE8A55}" type="pres">
      <dgm:prSet presAssocID="{3100F232-BEA7-44FF-AD08-7783A2B0C26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2F81154C-DB37-425C-BC7E-A8A6C58352D8}" type="pres">
      <dgm:prSet presAssocID="{3100F232-BEA7-44FF-AD08-7783A2B0C260}" presName="spaceRect" presStyleCnt="0"/>
      <dgm:spPr/>
    </dgm:pt>
    <dgm:pt modelId="{C076030B-CC69-4E85-967C-B6D25300D54B}" type="pres">
      <dgm:prSet presAssocID="{3100F232-BEA7-44FF-AD08-7783A2B0C260}" presName="parTx" presStyleLbl="revTx" presStyleIdx="3" presStyleCnt="5">
        <dgm:presLayoutVars>
          <dgm:chMax val="0"/>
          <dgm:chPref val="0"/>
        </dgm:presLayoutVars>
      </dgm:prSet>
      <dgm:spPr/>
    </dgm:pt>
    <dgm:pt modelId="{7643CA14-DA6D-4CC7-B326-295C4B29B2CF}" type="pres">
      <dgm:prSet presAssocID="{1C230CA7-EE02-4502-90F0-D95026D3F886}" presName="sibTrans" presStyleCnt="0"/>
      <dgm:spPr/>
    </dgm:pt>
    <dgm:pt modelId="{F8AD681B-4526-42C1-82E7-61D39FD972AA}" type="pres">
      <dgm:prSet presAssocID="{C06F5641-9332-4139-896C-51AFA4073AAD}" presName="compNode" presStyleCnt="0"/>
      <dgm:spPr/>
    </dgm:pt>
    <dgm:pt modelId="{AAF30EE8-9902-45B7-9447-490EC7D507CC}" type="pres">
      <dgm:prSet presAssocID="{C06F5641-9332-4139-896C-51AFA4073AAD}" presName="bgRect" presStyleLbl="bgShp" presStyleIdx="4" presStyleCnt="5"/>
      <dgm:spPr/>
    </dgm:pt>
    <dgm:pt modelId="{22405926-601F-4330-B6E5-A7B1111E0BCC}" type="pres">
      <dgm:prSet presAssocID="{C06F5641-9332-4139-896C-51AFA4073AA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CE6CBE9-BA38-4039-AEF4-46AF3EBC37C3}" type="pres">
      <dgm:prSet presAssocID="{C06F5641-9332-4139-896C-51AFA4073AAD}" presName="spaceRect" presStyleCnt="0"/>
      <dgm:spPr/>
    </dgm:pt>
    <dgm:pt modelId="{3FF48287-DBAE-4623-B975-01E739E802DC}" type="pres">
      <dgm:prSet presAssocID="{C06F5641-9332-4139-896C-51AFA4073AA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E5D9C10-17D4-495E-B969-863F525B2244}" srcId="{87EC8DB7-959D-42F2-BE98-3D8EC7AD14D2}" destId="{C06F5641-9332-4139-896C-51AFA4073AAD}" srcOrd="4" destOrd="0" parTransId="{B3AC9E87-15C0-41A0-AFC5-CE6483198194}" sibTransId="{A8878FEE-5012-4BF9-9B99-F7D1815144D7}"/>
    <dgm:cxn modelId="{EFF49B26-561C-4340-B938-4A2AA8749E4A}" type="presOf" srcId="{2E6568FD-E84D-4C89-9939-DB6011ED08AA}" destId="{3DBA0A54-A5F7-4DAA-A688-1FBBE8D777F6}" srcOrd="0" destOrd="0" presId="urn:microsoft.com/office/officeart/2018/2/layout/IconVerticalSolidList"/>
    <dgm:cxn modelId="{C159882A-CA69-4492-999D-7001A1F82BA2}" srcId="{87EC8DB7-959D-42F2-BE98-3D8EC7AD14D2}" destId="{3100F232-BEA7-44FF-AD08-7783A2B0C260}" srcOrd="3" destOrd="0" parTransId="{5BB4B222-5C24-4695-8AF7-65B5F24A5C50}" sibTransId="{1C230CA7-EE02-4502-90F0-D95026D3F886}"/>
    <dgm:cxn modelId="{3083CF3E-6E5D-418F-BD8E-7D7A64B08DBA}" type="presOf" srcId="{DD028708-07EE-45D3-A04F-D2E7CA034A2E}" destId="{6F904692-FF88-4D3B-AA5B-BF346E5977CA}" srcOrd="0" destOrd="0" presId="urn:microsoft.com/office/officeart/2018/2/layout/IconVerticalSolidList"/>
    <dgm:cxn modelId="{C2450142-06B3-4BBC-989D-BF88D6190331}" srcId="{87EC8DB7-959D-42F2-BE98-3D8EC7AD14D2}" destId="{DD028708-07EE-45D3-A04F-D2E7CA034A2E}" srcOrd="2" destOrd="0" parTransId="{AB996021-528E-4547-AF06-469B0904CF80}" sibTransId="{CB4F12E1-EE20-414B-B3CA-7AE38DEF0C18}"/>
    <dgm:cxn modelId="{C3C27267-AC89-4751-9756-241BD381F29D}" type="presOf" srcId="{87EC8DB7-959D-42F2-BE98-3D8EC7AD14D2}" destId="{24D42C8D-5322-4347-B75D-912ECAEFB0D8}" srcOrd="0" destOrd="0" presId="urn:microsoft.com/office/officeart/2018/2/layout/IconVerticalSolidList"/>
    <dgm:cxn modelId="{FCB0C047-7CAE-43A7-B7B5-C4CCDAA3AB41}" type="presOf" srcId="{3100F232-BEA7-44FF-AD08-7783A2B0C260}" destId="{C076030B-CC69-4E85-967C-B6D25300D54B}" srcOrd="0" destOrd="0" presId="urn:microsoft.com/office/officeart/2018/2/layout/IconVerticalSolidList"/>
    <dgm:cxn modelId="{14DCBDA4-D07E-4100-A609-DA5CEB37518F}" srcId="{87EC8DB7-959D-42F2-BE98-3D8EC7AD14D2}" destId="{8D81DEAD-03BE-47D0-B29D-6D01E7F8DA9A}" srcOrd="1" destOrd="0" parTransId="{3DC1DCAD-8054-47FD-A03B-AF5D4CB8CC05}" sibTransId="{1A91BEFD-C5D2-4939-9160-D83338C40706}"/>
    <dgm:cxn modelId="{4DEC6CAB-39D8-4266-A163-4159AA8D04DE}" type="presOf" srcId="{8D81DEAD-03BE-47D0-B29D-6D01E7F8DA9A}" destId="{63116995-02CE-44AE-B31C-4883409FAF31}" srcOrd="0" destOrd="0" presId="urn:microsoft.com/office/officeart/2018/2/layout/IconVerticalSolidList"/>
    <dgm:cxn modelId="{537E62C8-EE0A-4972-BE91-86826A65FBD7}" type="presOf" srcId="{C06F5641-9332-4139-896C-51AFA4073AAD}" destId="{3FF48287-DBAE-4623-B975-01E739E802DC}" srcOrd="0" destOrd="0" presId="urn:microsoft.com/office/officeart/2018/2/layout/IconVerticalSolidList"/>
    <dgm:cxn modelId="{BB20DFDC-BCE9-4C89-9A66-60A95032A73A}" srcId="{87EC8DB7-959D-42F2-BE98-3D8EC7AD14D2}" destId="{2E6568FD-E84D-4C89-9939-DB6011ED08AA}" srcOrd="0" destOrd="0" parTransId="{A58E81AA-05F2-4685-9796-063F82A4C772}" sibTransId="{8A9A5CC9-3CF3-46E2-8CAF-F489B5231ED0}"/>
    <dgm:cxn modelId="{920220CA-48ED-429A-8D5F-34EF40CB8B15}" type="presParOf" srcId="{24D42C8D-5322-4347-B75D-912ECAEFB0D8}" destId="{B75847BC-382F-47EF-97AC-D1AD41DC810A}" srcOrd="0" destOrd="0" presId="urn:microsoft.com/office/officeart/2018/2/layout/IconVerticalSolidList"/>
    <dgm:cxn modelId="{8A45B47E-4996-4FD5-B8DF-A674BFE95AB0}" type="presParOf" srcId="{B75847BC-382F-47EF-97AC-D1AD41DC810A}" destId="{8176FDEE-0D3B-41E0-97DF-346939FFD227}" srcOrd="0" destOrd="0" presId="urn:microsoft.com/office/officeart/2018/2/layout/IconVerticalSolidList"/>
    <dgm:cxn modelId="{A1CB1BB2-9BCA-4BCD-90E5-B1CE54071A82}" type="presParOf" srcId="{B75847BC-382F-47EF-97AC-D1AD41DC810A}" destId="{867D5B5D-5212-45FC-9627-E07365857C95}" srcOrd="1" destOrd="0" presId="urn:microsoft.com/office/officeart/2018/2/layout/IconVerticalSolidList"/>
    <dgm:cxn modelId="{C77E8C58-5675-40E0-8294-9DE4AF59894A}" type="presParOf" srcId="{B75847BC-382F-47EF-97AC-D1AD41DC810A}" destId="{6EC43C51-7A7C-4894-AF2F-5FA7E9F95FD3}" srcOrd="2" destOrd="0" presId="urn:microsoft.com/office/officeart/2018/2/layout/IconVerticalSolidList"/>
    <dgm:cxn modelId="{B0F6184F-C319-4BD6-8D71-18F8786DB2F3}" type="presParOf" srcId="{B75847BC-382F-47EF-97AC-D1AD41DC810A}" destId="{3DBA0A54-A5F7-4DAA-A688-1FBBE8D777F6}" srcOrd="3" destOrd="0" presId="urn:microsoft.com/office/officeart/2018/2/layout/IconVerticalSolidList"/>
    <dgm:cxn modelId="{CD8DDBCF-3147-4971-84E7-1482C0F1191C}" type="presParOf" srcId="{24D42C8D-5322-4347-B75D-912ECAEFB0D8}" destId="{C48285F8-8C12-4481-A459-886446345A20}" srcOrd="1" destOrd="0" presId="urn:microsoft.com/office/officeart/2018/2/layout/IconVerticalSolidList"/>
    <dgm:cxn modelId="{BA51C753-2A64-4E49-B0FE-4D591BA70E40}" type="presParOf" srcId="{24D42C8D-5322-4347-B75D-912ECAEFB0D8}" destId="{5669D5F3-EF20-451E-81F5-D086ACC1E584}" srcOrd="2" destOrd="0" presId="urn:microsoft.com/office/officeart/2018/2/layout/IconVerticalSolidList"/>
    <dgm:cxn modelId="{623C040C-B840-4B50-950C-92F86D5C220C}" type="presParOf" srcId="{5669D5F3-EF20-451E-81F5-D086ACC1E584}" destId="{01D18252-0BEE-45D7-A887-91C47B048428}" srcOrd="0" destOrd="0" presId="urn:microsoft.com/office/officeart/2018/2/layout/IconVerticalSolidList"/>
    <dgm:cxn modelId="{6D6791D8-D24A-4F85-BD15-874754482E8A}" type="presParOf" srcId="{5669D5F3-EF20-451E-81F5-D086ACC1E584}" destId="{5591DF2B-51ED-423F-AB7C-1759C48FB2B2}" srcOrd="1" destOrd="0" presId="urn:microsoft.com/office/officeart/2018/2/layout/IconVerticalSolidList"/>
    <dgm:cxn modelId="{526149E2-AEC5-485B-8CA0-837EAD99334E}" type="presParOf" srcId="{5669D5F3-EF20-451E-81F5-D086ACC1E584}" destId="{518CE58D-A2F0-45C9-BD02-8F797BF7078F}" srcOrd="2" destOrd="0" presId="urn:microsoft.com/office/officeart/2018/2/layout/IconVerticalSolidList"/>
    <dgm:cxn modelId="{ED0ACD0F-8F41-4A19-A0FF-A363D5431913}" type="presParOf" srcId="{5669D5F3-EF20-451E-81F5-D086ACC1E584}" destId="{63116995-02CE-44AE-B31C-4883409FAF31}" srcOrd="3" destOrd="0" presId="urn:microsoft.com/office/officeart/2018/2/layout/IconVerticalSolidList"/>
    <dgm:cxn modelId="{96BF28BC-3398-4E72-A41A-FFC0F5422B7A}" type="presParOf" srcId="{24D42C8D-5322-4347-B75D-912ECAEFB0D8}" destId="{1662FFE9-8658-444E-9DB0-6AD4E1157891}" srcOrd="3" destOrd="0" presId="urn:microsoft.com/office/officeart/2018/2/layout/IconVerticalSolidList"/>
    <dgm:cxn modelId="{500E4375-AFD5-448D-864E-8FB1C59DC541}" type="presParOf" srcId="{24D42C8D-5322-4347-B75D-912ECAEFB0D8}" destId="{446CF9D3-AABF-497D-B1D7-162DDB0EA744}" srcOrd="4" destOrd="0" presId="urn:microsoft.com/office/officeart/2018/2/layout/IconVerticalSolidList"/>
    <dgm:cxn modelId="{91B66515-6DE1-4F2D-85A3-9CCA3E3BFEEA}" type="presParOf" srcId="{446CF9D3-AABF-497D-B1D7-162DDB0EA744}" destId="{C68137E5-C71A-4404-AA26-1E408F73C46A}" srcOrd="0" destOrd="0" presId="urn:microsoft.com/office/officeart/2018/2/layout/IconVerticalSolidList"/>
    <dgm:cxn modelId="{09E9B46E-906F-422A-AE0D-3D0CF6FF8908}" type="presParOf" srcId="{446CF9D3-AABF-497D-B1D7-162DDB0EA744}" destId="{61EB6D51-153A-4263-821E-565800127573}" srcOrd="1" destOrd="0" presId="urn:microsoft.com/office/officeart/2018/2/layout/IconVerticalSolidList"/>
    <dgm:cxn modelId="{DE60AA7C-E071-4D9C-8C78-3D66FEEDB03F}" type="presParOf" srcId="{446CF9D3-AABF-497D-B1D7-162DDB0EA744}" destId="{3153C26F-4759-4D1F-91C9-B07CA16329EC}" srcOrd="2" destOrd="0" presId="urn:microsoft.com/office/officeart/2018/2/layout/IconVerticalSolidList"/>
    <dgm:cxn modelId="{8023B386-F972-4189-A7B0-78602C1D083B}" type="presParOf" srcId="{446CF9D3-AABF-497D-B1D7-162DDB0EA744}" destId="{6F904692-FF88-4D3B-AA5B-BF346E5977CA}" srcOrd="3" destOrd="0" presId="urn:microsoft.com/office/officeart/2018/2/layout/IconVerticalSolidList"/>
    <dgm:cxn modelId="{FA26377A-0211-4999-BB00-1A956F23E46E}" type="presParOf" srcId="{24D42C8D-5322-4347-B75D-912ECAEFB0D8}" destId="{6411C4CD-70B0-49AF-AC43-051C18FBB3E5}" srcOrd="5" destOrd="0" presId="urn:microsoft.com/office/officeart/2018/2/layout/IconVerticalSolidList"/>
    <dgm:cxn modelId="{16CD51AC-EF2E-4EE9-BD59-56DA10294CAA}" type="presParOf" srcId="{24D42C8D-5322-4347-B75D-912ECAEFB0D8}" destId="{71D58462-744A-4E6F-81CD-19863205545F}" srcOrd="6" destOrd="0" presId="urn:microsoft.com/office/officeart/2018/2/layout/IconVerticalSolidList"/>
    <dgm:cxn modelId="{E838754E-C769-4784-90C0-6D73F120905F}" type="presParOf" srcId="{71D58462-744A-4E6F-81CD-19863205545F}" destId="{5FCF7B29-624F-49FE-824B-0D1362ABE50F}" srcOrd="0" destOrd="0" presId="urn:microsoft.com/office/officeart/2018/2/layout/IconVerticalSolidList"/>
    <dgm:cxn modelId="{83716316-5C4E-4870-A1CA-807DAA2C8CDC}" type="presParOf" srcId="{71D58462-744A-4E6F-81CD-19863205545F}" destId="{A3C07289-77AE-433F-A35C-BF9CB2DE8A55}" srcOrd="1" destOrd="0" presId="urn:microsoft.com/office/officeart/2018/2/layout/IconVerticalSolidList"/>
    <dgm:cxn modelId="{F291B67F-8055-47F7-9B23-DAAFAB394221}" type="presParOf" srcId="{71D58462-744A-4E6F-81CD-19863205545F}" destId="{2F81154C-DB37-425C-BC7E-A8A6C58352D8}" srcOrd="2" destOrd="0" presId="urn:microsoft.com/office/officeart/2018/2/layout/IconVerticalSolidList"/>
    <dgm:cxn modelId="{504AF750-951F-44B4-A95C-8F07E7EAF107}" type="presParOf" srcId="{71D58462-744A-4E6F-81CD-19863205545F}" destId="{C076030B-CC69-4E85-967C-B6D25300D54B}" srcOrd="3" destOrd="0" presId="urn:microsoft.com/office/officeart/2018/2/layout/IconVerticalSolidList"/>
    <dgm:cxn modelId="{EE7B24A7-D312-4270-B429-D509EB8F0DC9}" type="presParOf" srcId="{24D42C8D-5322-4347-B75D-912ECAEFB0D8}" destId="{7643CA14-DA6D-4CC7-B326-295C4B29B2CF}" srcOrd="7" destOrd="0" presId="urn:microsoft.com/office/officeart/2018/2/layout/IconVerticalSolidList"/>
    <dgm:cxn modelId="{C9CDAC8A-F326-420C-AC54-555DD209A2D5}" type="presParOf" srcId="{24D42C8D-5322-4347-B75D-912ECAEFB0D8}" destId="{F8AD681B-4526-42C1-82E7-61D39FD972AA}" srcOrd="8" destOrd="0" presId="urn:microsoft.com/office/officeart/2018/2/layout/IconVerticalSolidList"/>
    <dgm:cxn modelId="{7E094AAD-D980-44A0-8C50-D5DEACAAE0C1}" type="presParOf" srcId="{F8AD681B-4526-42C1-82E7-61D39FD972AA}" destId="{AAF30EE8-9902-45B7-9447-490EC7D507CC}" srcOrd="0" destOrd="0" presId="urn:microsoft.com/office/officeart/2018/2/layout/IconVerticalSolidList"/>
    <dgm:cxn modelId="{7CE1988C-8309-4312-9CBB-F974BA275D0E}" type="presParOf" srcId="{F8AD681B-4526-42C1-82E7-61D39FD972AA}" destId="{22405926-601F-4330-B6E5-A7B1111E0BCC}" srcOrd="1" destOrd="0" presId="urn:microsoft.com/office/officeart/2018/2/layout/IconVerticalSolidList"/>
    <dgm:cxn modelId="{71C77852-4864-4F4C-9F6B-F0B22351BE0E}" type="presParOf" srcId="{F8AD681B-4526-42C1-82E7-61D39FD972AA}" destId="{FCE6CBE9-BA38-4039-AEF4-46AF3EBC37C3}" srcOrd="2" destOrd="0" presId="urn:microsoft.com/office/officeart/2018/2/layout/IconVerticalSolidList"/>
    <dgm:cxn modelId="{E2A6F6D7-9F7A-4B62-ACE1-4F95F482D082}" type="presParOf" srcId="{F8AD681B-4526-42C1-82E7-61D39FD972AA}" destId="{3FF48287-DBAE-4623-B975-01E739E802D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AD052-5A6E-4B7D-875C-7B4FF115F62A}">
      <dsp:nvSpPr>
        <dsp:cNvPr id="0" name=""/>
        <dsp:cNvSpPr/>
      </dsp:nvSpPr>
      <dsp:spPr>
        <a:xfrm>
          <a:off x="109363" y="692144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AE3DE-A997-4EFD-A28A-7B10BDC24D4C}">
      <dsp:nvSpPr>
        <dsp:cNvPr id="0" name=""/>
        <dsp:cNvSpPr/>
      </dsp:nvSpPr>
      <dsp:spPr>
        <a:xfrm>
          <a:off x="284370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AFA5C-9D99-4FC8-8A87-6B4C71755447}">
      <dsp:nvSpPr>
        <dsp:cNvPr id="0" name=""/>
        <dsp:cNvSpPr/>
      </dsp:nvSpPr>
      <dsp:spPr>
        <a:xfrm>
          <a:off x="1121306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Computer Vision library</a:t>
          </a:r>
          <a:endParaRPr lang="en-US" sz="1900" kern="1200"/>
        </a:p>
      </dsp:txBody>
      <dsp:txXfrm>
        <a:off x="1121306" y="692144"/>
        <a:ext cx="1964358" cy="833364"/>
      </dsp:txXfrm>
    </dsp:sp>
    <dsp:sp modelId="{A218015D-4336-4533-807D-63951ECFFBA6}">
      <dsp:nvSpPr>
        <dsp:cNvPr id="0" name=""/>
        <dsp:cNvSpPr/>
      </dsp:nvSpPr>
      <dsp:spPr>
        <a:xfrm>
          <a:off x="3427939" y="692144"/>
          <a:ext cx="833364" cy="83336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4B31B3-6518-4CD3-B743-29E856CE7098}">
      <dsp:nvSpPr>
        <dsp:cNvPr id="0" name=""/>
        <dsp:cNvSpPr/>
      </dsp:nvSpPr>
      <dsp:spPr>
        <a:xfrm>
          <a:off x="3602945" y="867150"/>
          <a:ext cx="483351" cy="4833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24E7B-17E2-44D7-BC35-DE246E5E0AB9}">
      <dsp:nvSpPr>
        <dsp:cNvPr id="0" name=""/>
        <dsp:cNvSpPr/>
      </dsp:nvSpPr>
      <dsp:spPr>
        <a:xfrm>
          <a:off x="4439881" y="692144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Open Source</a:t>
          </a:r>
          <a:endParaRPr lang="en-US" sz="1900" kern="1200"/>
        </a:p>
      </dsp:txBody>
      <dsp:txXfrm>
        <a:off x="4439881" y="692144"/>
        <a:ext cx="1964358" cy="833364"/>
      </dsp:txXfrm>
    </dsp:sp>
    <dsp:sp modelId="{0D570785-F087-4B1D-ABDF-819EC78317AD}">
      <dsp:nvSpPr>
        <dsp:cNvPr id="0" name=""/>
        <dsp:cNvSpPr/>
      </dsp:nvSpPr>
      <dsp:spPr>
        <a:xfrm>
          <a:off x="109363" y="2526030"/>
          <a:ext cx="833364" cy="8333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DA473-4ECB-4842-A24D-56ED543640A5}">
      <dsp:nvSpPr>
        <dsp:cNvPr id="0" name=""/>
        <dsp:cNvSpPr/>
      </dsp:nvSpPr>
      <dsp:spPr>
        <a:xfrm>
          <a:off x="284370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47FED-1963-4A07-8DB5-84E13F79949B}">
      <dsp:nvSpPr>
        <dsp:cNvPr id="0" name=""/>
        <dsp:cNvSpPr/>
      </dsp:nvSpPr>
      <dsp:spPr>
        <a:xfrm>
          <a:off x="1121306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Cross Platform</a:t>
          </a:r>
          <a:endParaRPr lang="en-US" sz="1900" kern="1200"/>
        </a:p>
      </dsp:txBody>
      <dsp:txXfrm>
        <a:off x="1121306" y="2526030"/>
        <a:ext cx="1964358" cy="833364"/>
      </dsp:txXfrm>
    </dsp:sp>
    <dsp:sp modelId="{753B40B0-9F00-471D-87CF-3880BA7BA3BC}">
      <dsp:nvSpPr>
        <dsp:cNvPr id="0" name=""/>
        <dsp:cNvSpPr/>
      </dsp:nvSpPr>
      <dsp:spPr>
        <a:xfrm>
          <a:off x="3427939" y="2526030"/>
          <a:ext cx="833364" cy="83336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CE4D03-732E-4641-8424-8A61562F3A1F}">
      <dsp:nvSpPr>
        <dsp:cNvPr id="0" name=""/>
        <dsp:cNvSpPr/>
      </dsp:nvSpPr>
      <dsp:spPr>
        <a:xfrm>
          <a:off x="3602945" y="2701037"/>
          <a:ext cx="483351" cy="4833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81688-B0D0-440A-B1D8-5A8D045695DE}">
      <dsp:nvSpPr>
        <dsp:cNvPr id="0" name=""/>
        <dsp:cNvSpPr/>
      </dsp:nvSpPr>
      <dsp:spPr>
        <a:xfrm>
          <a:off x="4439881" y="2526030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Develop real-time computer vision application</a:t>
          </a:r>
          <a:endParaRPr lang="en-US" sz="1900" kern="1200"/>
        </a:p>
      </dsp:txBody>
      <dsp:txXfrm>
        <a:off x="4439881" y="2526030"/>
        <a:ext cx="1964358" cy="833364"/>
      </dsp:txXfrm>
    </dsp:sp>
    <dsp:sp modelId="{9F6557C9-F76D-4497-965D-7D2C12D7659C}">
      <dsp:nvSpPr>
        <dsp:cNvPr id="0" name=""/>
        <dsp:cNvSpPr/>
      </dsp:nvSpPr>
      <dsp:spPr>
        <a:xfrm>
          <a:off x="109363" y="4359917"/>
          <a:ext cx="833364" cy="83336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02455-5BB7-496C-94C0-BE6E5E861A04}">
      <dsp:nvSpPr>
        <dsp:cNvPr id="0" name=""/>
        <dsp:cNvSpPr/>
      </dsp:nvSpPr>
      <dsp:spPr>
        <a:xfrm>
          <a:off x="284370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225D9-E8F8-47CD-BD1C-4B80F20A2D15}">
      <dsp:nvSpPr>
        <dsp:cNvPr id="0" name=""/>
        <dsp:cNvSpPr/>
      </dsp:nvSpPr>
      <dsp:spPr>
        <a:xfrm>
          <a:off x="1121306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C++, Python and Java interface</a:t>
          </a:r>
          <a:endParaRPr lang="en-US" sz="1900" kern="1200"/>
        </a:p>
      </dsp:txBody>
      <dsp:txXfrm>
        <a:off x="1121306" y="4359917"/>
        <a:ext cx="1964358" cy="833364"/>
      </dsp:txXfrm>
    </dsp:sp>
    <dsp:sp modelId="{83DBAB5D-F484-4F7D-A63E-00DA9F6ED382}">
      <dsp:nvSpPr>
        <dsp:cNvPr id="0" name=""/>
        <dsp:cNvSpPr/>
      </dsp:nvSpPr>
      <dsp:spPr>
        <a:xfrm>
          <a:off x="3427939" y="4359917"/>
          <a:ext cx="833364" cy="83336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17FEB-DEA5-4F70-9A78-505E3792C335}">
      <dsp:nvSpPr>
        <dsp:cNvPr id="0" name=""/>
        <dsp:cNvSpPr/>
      </dsp:nvSpPr>
      <dsp:spPr>
        <a:xfrm>
          <a:off x="3602945" y="4534924"/>
          <a:ext cx="483351" cy="4833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1479B-6222-4CE3-8611-14E624F6A677}">
      <dsp:nvSpPr>
        <dsp:cNvPr id="0" name=""/>
        <dsp:cNvSpPr/>
      </dsp:nvSpPr>
      <dsp:spPr>
        <a:xfrm>
          <a:off x="4439881" y="4359917"/>
          <a:ext cx="1964358" cy="8333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Uses HaaR cascade files for object detection.</a:t>
          </a:r>
          <a:endParaRPr lang="en-US" sz="1900" kern="1200"/>
        </a:p>
      </dsp:txBody>
      <dsp:txXfrm>
        <a:off x="4439881" y="4359917"/>
        <a:ext cx="1964358" cy="833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7638A-673C-4357-95B7-7671A424543A}">
      <dsp:nvSpPr>
        <dsp:cNvPr id="0" name=""/>
        <dsp:cNvSpPr/>
      </dsp:nvSpPr>
      <dsp:spPr>
        <a:xfrm>
          <a:off x="0" y="152127"/>
          <a:ext cx="6513603" cy="50368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Image Classification</a:t>
          </a:r>
        </a:p>
      </dsp:txBody>
      <dsp:txXfrm>
        <a:off x="24588" y="176715"/>
        <a:ext cx="6464427" cy="454509"/>
      </dsp:txXfrm>
    </dsp:sp>
    <dsp:sp modelId="{F0D94F21-9062-4170-AA60-5D393C217085}">
      <dsp:nvSpPr>
        <dsp:cNvPr id="0" name=""/>
        <dsp:cNvSpPr/>
      </dsp:nvSpPr>
      <dsp:spPr>
        <a:xfrm>
          <a:off x="0" y="716292"/>
          <a:ext cx="6513603" cy="503685"/>
        </a:xfrm>
        <a:prstGeom prst="roundRect">
          <a:avLst/>
        </a:prstGeom>
        <a:solidFill>
          <a:schemeClr val="accent5">
            <a:hueOff val="-750949"/>
            <a:satOff val="-1935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Conversation Bot</a:t>
          </a:r>
        </a:p>
      </dsp:txBody>
      <dsp:txXfrm>
        <a:off x="24588" y="740880"/>
        <a:ext cx="6464427" cy="454509"/>
      </dsp:txXfrm>
    </dsp:sp>
    <dsp:sp modelId="{F14E1B2C-F1E2-4209-9082-E38CF025C2D2}">
      <dsp:nvSpPr>
        <dsp:cNvPr id="0" name=""/>
        <dsp:cNvSpPr/>
      </dsp:nvSpPr>
      <dsp:spPr>
        <a:xfrm>
          <a:off x="0" y="1280457"/>
          <a:ext cx="6513603" cy="503685"/>
        </a:xfrm>
        <a:prstGeom prst="roundRect">
          <a:avLst/>
        </a:prstGeom>
        <a:solidFill>
          <a:schemeClr val="accent5">
            <a:hueOff val="-1501898"/>
            <a:satOff val="-3871"/>
            <a:lumOff val="-26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Text Classification and Categorization</a:t>
          </a:r>
          <a:endParaRPr lang="en-US" sz="2100" kern="1200"/>
        </a:p>
      </dsp:txBody>
      <dsp:txXfrm>
        <a:off x="24588" y="1305045"/>
        <a:ext cx="6464427" cy="454509"/>
      </dsp:txXfrm>
    </dsp:sp>
    <dsp:sp modelId="{2DADB662-B2F2-4C64-986C-0F9AD6F06425}">
      <dsp:nvSpPr>
        <dsp:cNvPr id="0" name=""/>
        <dsp:cNvSpPr/>
      </dsp:nvSpPr>
      <dsp:spPr>
        <a:xfrm>
          <a:off x="0" y="1844622"/>
          <a:ext cx="6513603" cy="50368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Semantic Parsing and Question Answering</a:t>
          </a:r>
        </a:p>
      </dsp:txBody>
      <dsp:txXfrm>
        <a:off x="24588" y="1869210"/>
        <a:ext cx="6464427" cy="454509"/>
      </dsp:txXfrm>
    </dsp:sp>
    <dsp:sp modelId="{9E983132-1777-443B-9187-64B9ED33777C}">
      <dsp:nvSpPr>
        <dsp:cNvPr id="0" name=""/>
        <dsp:cNvSpPr/>
      </dsp:nvSpPr>
      <dsp:spPr>
        <a:xfrm>
          <a:off x="0" y="2408787"/>
          <a:ext cx="6513603" cy="503685"/>
        </a:xfrm>
        <a:prstGeom prst="roundRect">
          <a:avLst/>
        </a:prstGeom>
        <a:solidFill>
          <a:schemeClr val="accent5">
            <a:hueOff val="-3003797"/>
            <a:satOff val="-7742"/>
            <a:lumOff val="-52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Paraphrase Detection</a:t>
          </a:r>
          <a:endParaRPr lang="en-US" sz="2100" kern="1200"/>
        </a:p>
      </dsp:txBody>
      <dsp:txXfrm>
        <a:off x="24588" y="2433375"/>
        <a:ext cx="6464427" cy="454509"/>
      </dsp:txXfrm>
    </dsp:sp>
    <dsp:sp modelId="{0CD68A0A-40A2-4AEF-AD42-DD2D5EC1868E}">
      <dsp:nvSpPr>
        <dsp:cNvPr id="0" name=""/>
        <dsp:cNvSpPr/>
      </dsp:nvSpPr>
      <dsp:spPr>
        <a:xfrm>
          <a:off x="0" y="2972952"/>
          <a:ext cx="6513603" cy="503685"/>
        </a:xfrm>
        <a:prstGeom prst="roundRect">
          <a:avLst/>
        </a:prstGeom>
        <a:solidFill>
          <a:schemeClr val="accent5">
            <a:hueOff val="-3754746"/>
            <a:satOff val="-9677"/>
            <a:lumOff val="-653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Language Generation and Multi-document Summarization</a:t>
          </a:r>
        </a:p>
      </dsp:txBody>
      <dsp:txXfrm>
        <a:off x="24588" y="2997540"/>
        <a:ext cx="6464427" cy="454509"/>
      </dsp:txXfrm>
    </dsp:sp>
    <dsp:sp modelId="{42576DBB-8C62-4831-B332-40B5995EFF58}">
      <dsp:nvSpPr>
        <dsp:cNvPr id="0" name=""/>
        <dsp:cNvSpPr/>
      </dsp:nvSpPr>
      <dsp:spPr>
        <a:xfrm>
          <a:off x="0" y="3537118"/>
          <a:ext cx="6513603" cy="50368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Machine Translation</a:t>
          </a:r>
          <a:endParaRPr lang="en-US" sz="2100" kern="1200"/>
        </a:p>
      </dsp:txBody>
      <dsp:txXfrm>
        <a:off x="24588" y="3561706"/>
        <a:ext cx="6464427" cy="454509"/>
      </dsp:txXfrm>
    </dsp:sp>
    <dsp:sp modelId="{7E532B5C-66EA-4861-AAE5-FF0D1E14D066}">
      <dsp:nvSpPr>
        <dsp:cNvPr id="0" name=""/>
        <dsp:cNvSpPr/>
      </dsp:nvSpPr>
      <dsp:spPr>
        <a:xfrm>
          <a:off x="0" y="4101283"/>
          <a:ext cx="6513603" cy="503685"/>
        </a:xfrm>
        <a:prstGeom prst="roundRect">
          <a:avLst/>
        </a:prstGeom>
        <a:solidFill>
          <a:schemeClr val="accent5">
            <a:hueOff val="-5256644"/>
            <a:satOff val="-13548"/>
            <a:lumOff val="-9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Speech Recognition</a:t>
          </a:r>
          <a:endParaRPr lang="en-US" sz="2100" kern="1200"/>
        </a:p>
      </dsp:txBody>
      <dsp:txXfrm>
        <a:off x="24588" y="4125871"/>
        <a:ext cx="6464427" cy="454509"/>
      </dsp:txXfrm>
    </dsp:sp>
    <dsp:sp modelId="{A91F5878-A977-4281-961C-7DADA8AACA17}">
      <dsp:nvSpPr>
        <dsp:cNvPr id="0" name=""/>
        <dsp:cNvSpPr/>
      </dsp:nvSpPr>
      <dsp:spPr>
        <a:xfrm>
          <a:off x="0" y="4665447"/>
          <a:ext cx="6513603" cy="503685"/>
        </a:xfrm>
        <a:prstGeom prst="roundRect">
          <a:avLst/>
        </a:prstGeom>
        <a:solidFill>
          <a:schemeClr val="accent5">
            <a:hueOff val="-6007594"/>
            <a:satOff val="-15484"/>
            <a:lumOff val="-10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Character Recognition</a:t>
          </a:r>
          <a:endParaRPr lang="en-US" sz="2100" kern="1200"/>
        </a:p>
      </dsp:txBody>
      <dsp:txXfrm>
        <a:off x="24588" y="4690035"/>
        <a:ext cx="6464427" cy="454509"/>
      </dsp:txXfrm>
    </dsp:sp>
    <dsp:sp modelId="{9B5C769B-0552-478D-A3C7-1B4313FC74C3}">
      <dsp:nvSpPr>
        <dsp:cNvPr id="0" name=""/>
        <dsp:cNvSpPr/>
      </dsp:nvSpPr>
      <dsp:spPr>
        <a:xfrm>
          <a:off x="0" y="5229613"/>
          <a:ext cx="6513603" cy="50368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Spell Checking</a:t>
          </a:r>
          <a:endParaRPr lang="en-US" sz="2100" kern="1200"/>
        </a:p>
      </dsp:txBody>
      <dsp:txXfrm>
        <a:off x="24588" y="5254201"/>
        <a:ext cx="6464427" cy="454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6FDEE-0D3B-41E0-97DF-346939FFD227}">
      <dsp:nvSpPr>
        <dsp:cNvPr id="0" name=""/>
        <dsp:cNvSpPr/>
      </dsp:nvSpPr>
      <dsp:spPr>
        <a:xfrm>
          <a:off x="0" y="459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D5B5D-5212-45FC-9627-E07365857C95}">
      <dsp:nvSpPr>
        <dsp:cNvPr id="0" name=""/>
        <dsp:cNvSpPr/>
      </dsp:nvSpPr>
      <dsp:spPr>
        <a:xfrm>
          <a:off x="296259" y="224956"/>
          <a:ext cx="538654" cy="5386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0A54-A5F7-4DAA-A688-1FBBE8D777F6}">
      <dsp:nvSpPr>
        <dsp:cNvPr id="0" name=""/>
        <dsp:cNvSpPr/>
      </dsp:nvSpPr>
      <dsp:spPr>
        <a:xfrm>
          <a:off x="1131174" y="459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P</a:t>
          </a:r>
          <a:r>
            <a:rPr lang="en-IN" sz="1900" b="0" i="0" kern="1200"/>
            <a:t>redicting stock prices </a:t>
          </a:r>
          <a:endParaRPr lang="en-US" sz="1900" kern="1200"/>
        </a:p>
      </dsp:txBody>
      <dsp:txXfrm>
        <a:off x="1131174" y="4597"/>
        <a:ext cx="5382429" cy="979371"/>
      </dsp:txXfrm>
    </dsp:sp>
    <dsp:sp modelId="{01D18252-0BEE-45D7-A887-91C47B048428}">
      <dsp:nvSpPr>
        <dsp:cNvPr id="0" name=""/>
        <dsp:cNvSpPr/>
      </dsp:nvSpPr>
      <dsp:spPr>
        <a:xfrm>
          <a:off x="0" y="1228812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1DF2B-51ED-423F-AB7C-1759C48FB2B2}">
      <dsp:nvSpPr>
        <dsp:cNvPr id="0" name=""/>
        <dsp:cNvSpPr/>
      </dsp:nvSpPr>
      <dsp:spPr>
        <a:xfrm>
          <a:off x="296259" y="1449171"/>
          <a:ext cx="538654" cy="5386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16995-02CE-44AE-B31C-4883409FAF31}">
      <dsp:nvSpPr>
        <dsp:cNvPr id="0" name=""/>
        <dsp:cNvSpPr/>
      </dsp:nvSpPr>
      <dsp:spPr>
        <a:xfrm>
          <a:off x="1131174" y="1228812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A</a:t>
          </a:r>
          <a:r>
            <a:rPr lang="en-IN" sz="1900" b="0" i="0" kern="1200"/>
            <a:t>nticipating the trajectory of the vehicle</a:t>
          </a:r>
          <a:endParaRPr lang="en-US" sz="1900" kern="1200"/>
        </a:p>
      </dsp:txBody>
      <dsp:txXfrm>
        <a:off x="1131174" y="1228812"/>
        <a:ext cx="5382429" cy="979371"/>
      </dsp:txXfrm>
    </dsp:sp>
    <dsp:sp modelId="{C68137E5-C71A-4404-AA26-1E408F73C46A}">
      <dsp:nvSpPr>
        <dsp:cNvPr id="0" name=""/>
        <dsp:cNvSpPr/>
      </dsp:nvSpPr>
      <dsp:spPr>
        <a:xfrm>
          <a:off x="0" y="2453027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B6D51-153A-4263-821E-565800127573}">
      <dsp:nvSpPr>
        <dsp:cNvPr id="0" name=""/>
        <dsp:cNvSpPr/>
      </dsp:nvSpPr>
      <dsp:spPr>
        <a:xfrm>
          <a:off x="296259" y="2673385"/>
          <a:ext cx="538654" cy="5386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04692-FF88-4D3B-AA5B-BF346E5977CA}">
      <dsp:nvSpPr>
        <dsp:cNvPr id="0" name=""/>
        <dsp:cNvSpPr/>
      </dsp:nvSpPr>
      <dsp:spPr>
        <a:xfrm>
          <a:off x="1131174" y="2453027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Machine Translation</a:t>
          </a:r>
          <a:endParaRPr lang="en-US" sz="1900" kern="1200"/>
        </a:p>
      </dsp:txBody>
      <dsp:txXfrm>
        <a:off x="1131174" y="2453027"/>
        <a:ext cx="5382429" cy="979371"/>
      </dsp:txXfrm>
    </dsp:sp>
    <dsp:sp modelId="{5FCF7B29-624F-49FE-824B-0D1362ABE50F}">
      <dsp:nvSpPr>
        <dsp:cNvPr id="0" name=""/>
        <dsp:cNvSpPr/>
      </dsp:nvSpPr>
      <dsp:spPr>
        <a:xfrm>
          <a:off x="0" y="3677241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07289-77AE-433F-A35C-BF9CB2DE8A55}">
      <dsp:nvSpPr>
        <dsp:cNvPr id="0" name=""/>
        <dsp:cNvSpPr/>
      </dsp:nvSpPr>
      <dsp:spPr>
        <a:xfrm>
          <a:off x="296259" y="3897600"/>
          <a:ext cx="538654" cy="5386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6030B-CC69-4E85-967C-B6D25300D54B}">
      <dsp:nvSpPr>
        <dsp:cNvPr id="0" name=""/>
        <dsp:cNvSpPr/>
      </dsp:nvSpPr>
      <dsp:spPr>
        <a:xfrm>
          <a:off x="1131174" y="3677241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Sentiment Analysis</a:t>
          </a:r>
          <a:endParaRPr lang="en-US" sz="1900" kern="1200"/>
        </a:p>
      </dsp:txBody>
      <dsp:txXfrm>
        <a:off x="1131174" y="3677241"/>
        <a:ext cx="5382429" cy="979371"/>
      </dsp:txXfrm>
    </dsp:sp>
    <dsp:sp modelId="{AAF30EE8-9902-45B7-9447-490EC7D507CC}">
      <dsp:nvSpPr>
        <dsp:cNvPr id="0" name=""/>
        <dsp:cNvSpPr/>
      </dsp:nvSpPr>
      <dsp:spPr>
        <a:xfrm>
          <a:off x="0" y="4901456"/>
          <a:ext cx="6513603" cy="979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05926-601F-4330-B6E5-A7B1111E0BCC}">
      <dsp:nvSpPr>
        <dsp:cNvPr id="0" name=""/>
        <dsp:cNvSpPr/>
      </dsp:nvSpPr>
      <dsp:spPr>
        <a:xfrm>
          <a:off x="296259" y="5121814"/>
          <a:ext cx="538654" cy="5386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48287-DBAE-4623-B975-01E739E802DC}">
      <dsp:nvSpPr>
        <dsp:cNvPr id="0" name=""/>
        <dsp:cNvSpPr/>
      </dsp:nvSpPr>
      <dsp:spPr>
        <a:xfrm>
          <a:off x="1131174" y="4901456"/>
          <a:ext cx="5382429" cy="979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103650" rIns="103650" bIns="10365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Chat Bots</a:t>
          </a:r>
          <a:endParaRPr lang="en-US" sz="1900" kern="1200"/>
        </a:p>
      </dsp:txBody>
      <dsp:txXfrm>
        <a:off x="1131174" y="4901456"/>
        <a:ext cx="5382429" cy="979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1F4EE-D8AF-49BB-B193-A624589F2208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1584E-6C5C-4D07-A18C-02AF932392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892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61e88ef05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461e88ef0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61e88ef0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461e88ef0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8743-B32F-4F82-973D-DA15F2E6D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EFEBA-A0C9-43F2-8408-02EF3CDC6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6C4FD-ADD9-4A93-8E44-54BEE6FA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046E9-777F-4551-B305-A1310798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828EC-1457-4F00-8FB2-D27B7E49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73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EE64-F268-4EB3-A593-0861BED0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A5203C-1EB0-4E1C-B388-450C749DF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AA451-B0CB-454E-BD67-ACE75A04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DF0DD-10C1-4C51-A43D-B79C9355B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D9B3-B2FB-48D5-9A04-5652AB044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6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357336-3FB5-417B-A45C-0227FFDC0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DFDDE-C48E-4584-872C-2C48E66305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5D188-32C0-4624-B256-1F381AD64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6FEE-02DC-4087-9D61-74F0DD948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2044-CB78-4B6A-A1DB-20C9BB30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412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D292-AF27-48F4-96E3-ADFC529DC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59928-DAF1-4698-AE99-5BB066FAE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99BE0-5552-405B-A1D1-23EC975F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5580E-340F-4C9F-8D6D-C16C39778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EE7A5-F77F-4710-B10D-B4607A1B5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60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504E-E2A6-4729-9146-02E9DCDA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DAD9E-FA29-4684-B536-DB26F6E23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AB37C-3802-49C0-8129-85876F31A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DA6F7-BB50-4708-8AA2-B833390AD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35123-76EC-4C4D-8B79-46744B42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81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BEBF-2B95-4319-9B0B-454E0A2A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D0978-4F59-4095-A28A-34C74A028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F1F9EC-6E88-4A39-B788-219955EBD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AB566D-0365-4908-B85E-ACC2843D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27AF2-6668-482F-9C9D-472A0DF3B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7816-7782-4702-821D-D387BB53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36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1FE23-6043-4736-A457-707469BA2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7A455-CD0B-417A-B6E1-45F39A663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87A00-A840-4EA4-AF31-71C6181E9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62ED3A-DD09-44B9-B6BD-C4BC638B4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2E63F-C7F6-467D-9061-D6048E374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B1F99-7C88-4C55-A8EE-52F20572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BC8BA6-9979-446E-B9E1-AA20C83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4B93C-13DE-4968-8DDA-A7238073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1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61F7E-64CC-4691-A823-E2D3C3DF5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7C5A2-5C92-4AB0-B952-B4DCDDBC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AF962-27ED-4203-B4EB-6C7DA5BAD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CA96D-AB4A-4630-BC42-006BC922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81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453A44-0B29-401D-8E11-F202504FA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B2630F-7BE8-431B-B670-0BEB6556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DEDBE-B9BF-4621-A017-1E038798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68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43BD-80F3-420F-9C06-50E4DE9E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10C98-26CE-4837-A2B0-5D95CA678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0DA15-8D81-4435-BA9F-0CD9B6E6A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C991C-B374-4E42-A073-DEDA29570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61ECF-C6E3-4742-9C50-32633E9E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81727-30B3-4F86-A109-E1EB35B9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0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10B62-5EC0-4C5E-8DB8-F60599FC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38409-DD70-4CCE-8EAF-14688ACA2C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874E3-72C9-4717-BE9A-D39F461EB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4927E-55D2-4DC8-B895-30F2A6A8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64135-6647-453C-8568-5567CA7B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27D49-60A7-4DA8-BAD3-316E880B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04F00-EA3E-49D8-A03D-D0C53C768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8BC43-2ED1-4D02-ABBB-D9FA6BA4C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680EF-CC3C-4FB1-A93D-AECEBCCCD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81AF2-E30A-4315-9C73-98CD52E09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E7539-1213-4418-9CC7-E6CAEA892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3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fif"/><Relationship Id="rId2" Type="http://schemas.openxmlformats.org/officeDocument/2006/relationships/image" Target="../media/image6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eg"/><Relationship Id="rId4" Type="http://schemas.openxmlformats.org/officeDocument/2006/relationships/image" Target="../media/image7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tensor-tensorflow.html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sv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h.github.io/posts/2015-08-Understanding-LSTMs/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35EAD-CA98-4B5C-AD58-2E1E99D0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" t="1894" r="29680" b="-1"/>
          <a:stretch/>
        </p:blipFill>
        <p:spPr>
          <a:xfrm>
            <a:off x="4731026" y="10"/>
            <a:ext cx="7460974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2B66A-412F-42FB-909D-8F100F9C6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4800" dirty="0"/>
              <a:t>Deep Learning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2D857-5FCC-4256-A270-E9052A769FBE}"/>
              </a:ext>
            </a:extLst>
          </p:cNvPr>
          <p:cNvSpPr txBox="1"/>
          <p:nvPr/>
        </p:nvSpPr>
        <p:spPr>
          <a:xfrm>
            <a:off x="532782" y="4676872"/>
            <a:ext cx="2991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Presented By</a:t>
            </a:r>
          </a:p>
          <a:p>
            <a:pPr algn="ctr"/>
            <a:r>
              <a:rPr lang="en-US" b="1" dirty="0">
                <a:solidFill>
                  <a:srgbClr val="002060"/>
                </a:solidFill>
                <a:latin typeface="Avenir Next LT Pro" panose="020B0504020202020204" pitchFamily="34" charset="0"/>
              </a:rPr>
              <a:t>Dr. Monika Arora, </a:t>
            </a:r>
            <a:r>
              <a:rPr lang="en-US" b="1" dirty="0" err="1">
                <a:solidFill>
                  <a:srgbClr val="002060"/>
                </a:solidFill>
                <a:latin typeface="Avenir Next LT Pro" panose="020B0504020202020204" pitchFamily="34" charset="0"/>
              </a:rPr>
              <a:t>Ph.D</a:t>
            </a:r>
            <a:endParaRPr lang="en-US" b="1" dirty="0">
              <a:solidFill>
                <a:srgbClr val="002060"/>
              </a:solidFill>
              <a:latin typeface="Avenir Next LT Pro" panose="020B0504020202020204" pitchFamily="34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58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4117-9C87-4C0B-8ACF-1F29654C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4100" b="1"/>
              <a:t>Challenges with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AE26D-46D6-4D58-839F-703D25D20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IN" sz="2000"/>
              <a:t>Data Integration and Preparation</a:t>
            </a:r>
          </a:p>
          <a:p>
            <a:pPr lvl="1"/>
            <a:r>
              <a:rPr lang="en-IN" sz="2000" b="1"/>
              <a:t>Feature Extraction </a:t>
            </a:r>
            <a:r>
              <a:rPr lang="en-IN" sz="2000"/>
              <a:t>- Combining the original features (e.g., variables) into a smaller set of more representative features</a:t>
            </a:r>
          </a:p>
          <a:p>
            <a:pPr lvl="1"/>
            <a:r>
              <a:rPr lang="en-IN" sz="2000" b="1"/>
              <a:t>Feature Selection </a:t>
            </a:r>
            <a:r>
              <a:rPr lang="en-IN" sz="2000"/>
              <a:t>- Selecting only the most meaningful original features to be used in the modeling algorithm</a:t>
            </a:r>
          </a:p>
          <a:p>
            <a:pPr lvl="1"/>
            <a:r>
              <a:rPr lang="en-IN" sz="2000" b="1"/>
              <a:t>Feature Engineering </a:t>
            </a:r>
            <a:r>
              <a:rPr lang="en-IN" sz="2000"/>
              <a:t>- Combining pre-existing features in a data set with one another or with features from external data sources to create new features that can make models more accurate</a:t>
            </a:r>
          </a:p>
        </p:txBody>
      </p:sp>
      <p:pic>
        <p:nvPicPr>
          <p:cNvPr id="5" name="Picture 4" descr="A close up of a keyboard&#10;&#10;Description automatically generated">
            <a:extLst>
              <a:ext uri="{FF2B5EF4-FFF2-40B4-BE49-F238E27FC236}">
                <a16:creationId xmlns:a16="http://schemas.microsoft.com/office/drawing/2014/main" id="{DA51B6F2-2BC6-419E-8D1D-D5D857A27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0" r="3050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00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1EAAA2-38AB-4128-A7EC-C57B6144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IN" sz="4000">
                <a:solidFill>
                  <a:srgbClr val="FFFFFF"/>
                </a:solidFill>
              </a:rPr>
              <a:t>Artificial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8F3E9-6CE1-48AC-9A2E-4D52DE949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>
            <a:normAutofit/>
          </a:bodyPr>
          <a:lstStyle/>
          <a:p>
            <a:r>
              <a:rPr lang="en-IN" sz="2000"/>
              <a:t>It’s a supervised learning system built of neurons or perceptrons</a:t>
            </a:r>
          </a:p>
          <a:p>
            <a:r>
              <a:rPr lang="en-IN" sz="2000"/>
              <a:t>Neurons, connected with each other via interconnected layers, process data to drive information</a:t>
            </a:r>
          </a:p>
          <a:p>
            <a:r>
              <a:rPr lang="en-IN" sz="2000"/>
              <a:t>A shallow neural network has only three layers</a:t>
            </a:r>
          </a:p>
          <a:p>
            <a:pPr lvl="1"/>
            <a:r>
              <a:rPr lang="en-IN" sz="2000"/>
              <a:t>An Input Layer</a:t>
            </a:r>
          </a:p>
          <a:p>
            <a:pPr lvl="1"/>
            <a:r>
              <a:rPr lang="en-IN" sz="2000"/>
              <a:t>Hidden Layer</a:t>
            </a:r>
          </a:p>
          <a:p>
            <a:pPr lvl="1"/>
            <a:r>
              <a:rPr lang="en-IN" sz="2000"/>
              <a:t>Output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E8345-8784-4399-9D13-A16478B33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5450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6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8694-2BAD-47EC-A8F6-AC59B4D7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b="1" dirty="0">
                <a:solidFill>
                  <a:srgbClr val="FFC000"/>
                </a:solidFill>
              </a:rPr>
              <a:t>Important Terms in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686D0-945C-4CE7-8B20-68B0A214D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rgbClr val="FFC000"/>
                </a:solidFill>
              </a:rPr>
              <a:t>Inputs</a:t>
            </a:r>
            <a:r>
              <a:rPr lang="en-IN" sz="2000" dirty="0"/>
              <a:t> – Source data from external world and fed into the system</a:t>
            </a:r>
          </a:p>
          <a:p>
            <a:r>
              <a:rPr lang="en-IN" sz="2000" b="1" dirty="0">
                <a:solidFill>
                  <a:srgbClr val="FFC000"/>
                </a:solidFill>
              </a:rPr>
              <a:t>Output</a:t>
            </a:r>
            <a:r>
              <a:rPr lang="en-IN" sz="2000" dirty="0"/>
              <a:t> – Prediction in terms of real value (probabilities) or Boolean numbers</a:t>
            </a:r>
          </a:p>
          <a:p>
            <a:r>
              <a:rPr lang="en-IN" sz="2000" b="1" dirty="0">
                <a:solidFill>
                  <a:srgbClr val="FFC000"/>
                </a:solidFill>
              </a:rPr>
              <a:t>Neurons/Perceptron </a:t>
            </a:r>
            <a:r>
              <a:rPr lang="en-IN" sz="2000" dirty="0"/>
              <a:t>– Basic unit of neural network which accept an input data, process it and make prediction</a:t>
            </a:r>
          </a:p>
          <a:p>
            <a:r>
              <a:rPr lang="en-IN" sz="2000" b="1" dirty="0">
                <a:solidFill>
                  <a:srgbClr val="FFC000"/>
                </a:solidFill>
              </a:rPr>
              <a:t>Activation function </a:t>
            </a:r>
            <a:r>
              <a:rPr lang="en-IN" sz="2000" dirty="0"/>
              <a:t>- Help generate output values within an acceptable range and include the non-linearity component</a:t>
            </a:r>
          </a:p>
          <a:p>
            <a:r>
              <a:rPr lang="en-IN" sz="2000" b="1" dirty="0">
                <a:solidFill>
                  <a:srgbClr val="FFC000"/>
                </a:solidFill>
              </a:rPr>
              <a:t>Weight Space </a:t>
            </a:r>
            <a:r>
              <a:rPr lang="en-IN" sz="2000" dirty="0"/>
              <a:t>– An optimal set of numeric number which help in measuring the value of an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B94B9-E1AC-4F04-BEBA-50E60CA8E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81" r="2670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8E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986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8694-2BAD-47EC-A8F6-AC59B4D71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IN" b="1" dirty="0">
                <a:solidFill>
                  <a:srgbClr val="FFC000"/>
                </a:solidFill>
              </a:rPr>
              <a:t>Important Terms in ANN </a:t>
            </a:r>
            <a:r>
              <a:rPr lang="en-IN" b="1" dirty="0" err="1">
                <a:solidFill>
                  <a:srgbClr val="FFC000"/>
                </a:solidFill>
              </a:rPr>
              <a:t>Contd</a:t>
            </a:r>
            <a:r>
              <a:rPr lang="en-IN" b="1" dirty="0">
                <a:solidFill>
                  <a:srgbClr val="FFC000"/>
                </a:solidFill>
              </a:rPr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686D0-945C-4CE7-8B20-68B0A214D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 lnSpcReduction="10000"/>
          </a:bodyPr>
          <a:lstStyle/>
          <a:p>
            <a:r>
              <a:rPr lang="en-IN" sz="2000" b="1" dirty="0">
                <a:solidFill>
                  <a:srgbClr val="FFC000"/>
                </a:solidFill>
              </a:rPr>
              <a:t>Forward Pass</a:t>
            </a:r>
            <a:r>
              <a:rPr lang="en-IN" sz="2000" dirty="0"/>
              <a:t> – Takes the data, passes it through the network and allows each neuron to process the data</a:t>
            </a:r>
          </a:p>
          <a:p>
            <a:r>
              <a:rPr lang="en-IN" sz="2000" b="1" dirty="0">
                <a:solidFill>
                  <a:srgbClr val="FFC000"/>
                </a:solidFill>
              </a:rPr>
              <a:t>Error Function</a:t>
            </a:r>
            <a:r>
              <a:rPr lang="en-IN" sz="2000" dirty="0"/>
              <a:t> – Defines how far the actual output of the current model is from the correct output.</a:t>
            </a:r>
          </a:p>
          <a:p>
            <a:r>
              <a:rPr lang="en-IN" sz="2000" b="1" dirty="0">
                <a:solidFill>
                  <a:srgbClr val="FFC000"/>
                </a:solidFill>
              </a:rPr>
              <a:t>Backpropagation</a:t>
            </a:r>
            <a:r>
              <a:rPr lang="en-IN" sz="2000" dirty="0"/>
              <a:t>– Moving data back from the network’s prediction to the neurons that generated that prediction</a:t>
            </a:r>
          </a:p>
          <a:p>
            <a:r>
              <a:rPr lang="en-IN" sz="2000" b="1" dirty="0">
                <a:solidFill>
                  <a:srgbClr val="FFC000"/>
                </a:solidFill>
              </a:rPr>
              <a:t>Bias and Variance </a:t>
            </a:r>
            <a:r>
              <a:rPr lang="en-IN" sz="2000" dirty="0"/>
              <a:t>- Bias measures how well the model fits the training set. Variance measures how well the model works with unknown inputs that were not available during training</a:t>
            </a:r>
          </a:p>
          <a:p>
            <a:r>
              <a:rPr lang="en-IN" sz="2000" b="1" dirty="0">
                <a:solidFill>
                  <a:srgbClr val="FFC000"/>
                </a:solidFill>
              </a:rPr>
              <a:t>Hyperparameters</a:t>
            </a:r>
            <a:r>
              <a:rPr lang="en-IN" sz="2000" dirty="0"/>
              <a:t>– A setting that affects the structure or operation of the neural network.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B94B9-E1AC-4F04-BEBA-50E60CA8E9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81" r="2670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8E9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19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81CE-7A3B-4083-9D6D-B19DD15E6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4584"/>
          </a:xfrm>
        </p:spPr>
        <p:txBody>
          <a:bodyPr/>
          <a:lstStyle/>
          <a:p>
            <a:r>
              <a:rPr lang="en-IN" dirty="0"/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18347-B0FB-408C-B5F7-B64960A8C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8576"/>
            <a:ext cx="10515600" cy="1254927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It’s functioning is replica of human brain</a:t>
            </a:r>
          </a:p>
          <a:p>
            <a:r>
              <a:rPr lang="en-IN" dirty="0"/>
              <a:t>Emulate the neurons</a:t>
            </a:r>
          </a:p>
          <a:p>
            <a:r>
              <a:rPr lang="en-IN" dirty="0"/>
              <a:t>Ability to learn and solve complex problems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89179CF-B71C-41D7-81C0-DB377E8E98A3}"/>
              </a:ext>
            </a:extLst>
          </p:cNvPr>
          <p:cNvSpPr/>
          <p:nvPr/>
        </p:nvSpPr>
        <p:spPr>
          <a:xfrm>
            <a:off x="1757779" y="2778711"/>
            <a:ext cx="683580" cy="58592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10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5A91EF7F-7AC1-4E72-A7C0-1E23DB2C26E3}"/>
              </a:ext>
            </a:extLst>
          </p:cNvPr>
          <p:cNvSpPr/>
          <p:nvPr/>
        </p:nvSpPr>
        <p:spPr>
          <a:xfrm>
            <a:off x="1757779" y="3639845"/>
            <a:ext cx="683580" cy="58592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X1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29CD0B4D-E092-4895-B218-E1C456D23AC5}"/>
              </a:ext>
            </a:extLst>
          </p:cNvPr>
          <p:cNvSpPr/>
          <p:nvPr/>
        </p:nvSpPr>
        <p:spPr>
          <a:xfrm>
            <a:off x="1757779" y="4500979"/>
            <a:ext cx="683580" cy="58592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X2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12447F2-34A1-46F8-B68E-779678D3F492}"/>
              </a:ext>
            </a:extLst>
          </p:cNvPr>
          <p:cNvSpPr/>
          <p:nvPr/>
        </p:nvSpPr>
        <p:spPr>
          <a:xfrm>
            <a:off x="1757779" y="5452369"/>
            <a:ext cx="683580" cy="58592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Xn</a:t>
            </a:r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6EE6C8-F779-45B7-A9C4-8B7681764EC3}"/>
              </a:ext>
            </a:extLst>
          </p:cNvPr>
          <p:cNvSpPr/>
          <p:nvPr/>
        </p:nvSpPr>
        <p:spPr>
          <a:xfrm>
            <a:off x="3497802" y="2823839"/>
            <a:ext cx="923278" cy="568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Wo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C8CF77-065F-454F-85BC-7F81F3F5817B}"/>
              </a:ext>
            </a:extLst>
          </p:cNvPr>
          <p:cNvSpPr/>
          <p:nvPr/>
        </p:nvSpPr>
        <p:spPr>
          <a:xfrm>
            <a:off x="3506680" y="3711605"/>
            <a:ext cx="923278" cy="568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W1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FCC5147-66F1-49D5-85C9-8203E3B3ED17}"/>
              </a:ext>
            </a:extLst>
          </p:cNvPr>
          <p:cNvSpPr/>
          <p:nvPr/>
        </p:nvSpPr>
        <p:spPr>
          <a:xfrm>
            <a:off x="3506680" y="4599371"/>
            <a:ext cx="923278" cy="568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69B9174-29A6-4D62-86CB-A160E2337FB9}"/>
              </a:ext>
            </a:extLst>
          </p:cNvPr>
          <p:cNvSpPr/>
          <p:nvPr/>
        </p:nvSpPr>
        <p:spPr>
          <a:xfrm>
            <a:off x="3506680" y="5487137"/>
            <a:ext cx="923278" cy="568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/>
              <a:t>Wn</a:t>
            </a:r>
            <a:endParaRPr lang="en-IN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AD10E5C5-8F77-4A2F-A13F-B52E52933FAE}"/>
              </a:ext>
            </a:extLst>
          </p:cNvPr>
          <p:cNvSpPr/>
          <p:nvPr/>
        </p:nvSpPr>
        <p:spPr>
          <a:xfrm>
            <a:off x="5665433" y="3915053"/>
            <a:ext cx="683580" cy="58592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6D438B96-079D-431D-88BD-A96FB7625BD6}"/>
              </a:ext>
            </a:extLst>
          </p:cNvPr>
          <p:cNvSpPr/>
          <p:nvPr/>
        </p:nvSpPr>
        <p:spPr>
          <a:xfrm>
            <a:off x="7321120" y="3915053"/>
            <a:ext cx="683580" cy="58592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2EE72ED-229C-4DD0-A77C-1AE46F52467D}"/>
              </a:ext>
            </a:extLst>
          </p:cNvPr>
          <p:cNvCxnSpPr>
            <a:stCxn id="4" idx="6"/>
            <a:endCxn id="11" idx="1"/>
          </p:cNvCxnSpPr>
          <p:nvPr/>
        </p:nvCxnSpPr>
        <p:spPr>
          <a:xfrm>
            <a:off x="2441359" y="3071674"/>
            <a:ext cx="1056443" cy="3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87CA37-C372-4FEA-8906-0365C7D702AC}"/>
              </a:ext>
            </a:extLst>
          </p:cNvPr>
          <p:cNvCxnSpPr/>
          <p:nvPr/>
        </p:nvCxnSpPr>
        <p:spPr>
          <a:xfrm>
            <a:off x="2450237" y="3941684"/>
            <a:ext cx="1056443" cy="3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DAFA43-3FDE-4A47-9FBC-96D44A14CE00}"/>
              </a:ext>
            </a:extLst>
          </p:cNvPr>
          <p:cNvCxnSpPr>
            <a:cxnSpLocks/>
            <a:stCxn id="8" idx="6"/>
            <a:endCxn id="15" idx="1"/>
          </p:cNvCxnSpPr>
          <p:nvPr/>
        </p:nvCxnSpPr>
        <p:spPr>
          <a:xfrm>
            <a:off x="2441359" y="4793942"/>
            <a:ext cx="1065321" cy="89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AD8324E-91AE-49D5-A1EE-153F6527369B}"/>
              </a:ext>
            </a:extLst>
          </p:cNvPr>
          <p:cNvCxnSpPr/>
          <p:nvPr/>
        </p:nvCxnSpPr>
        <p:spPr>
          <a:xfrm>
            <a:off x="2441358" y="5762714"/>
            <a:ext cx="1056443" cy="36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6B8FD0-D6F5-412A-BF80-7883FAEB4D9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429958" y="3128269"/>
            <a:ext cx="1335583" cy="872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001E20-D839-402E-BD14-CC126C6F0F9E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4390748" y="3998650"/>
            <a:ext cx="1274685" cy="20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2D3D51F-72EF-4DD4-BF0A-169589AEE91C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4438836" y="4415172"/>
            <a:ext cx="1326705" cy="46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5DCD95-AFD3-440A-A2E5-70DB1AEE0B7C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4438836" y="4500979"/>
            <a:ext cx="1568387" cy="125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EE4860-C504-4BA0-BEFA-48A1DF779E4C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6349013" y="4208016"/>
            <a:ext cx="921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0C9C2A0-506E-4821-9F39-92CFFD3578D6}"/>
              </a:ext>
            </a:extLst>
          </p:cNvPr>
          <p:cNvCxnSpPr>
            <a:cxnSpLocks/>
          </p:cNvCxnSpPr>
          <p:nvPr/>
        </p:nvCxnSpPr>
        <p:spPr>
          <a:xfrm>
            <a:off x="8004700" y="4208016"/>
            <a:ext cx="921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F8D7FFB-F6DD-49C4-855B-C8D0AF7F6EB0}"/>
              </a:ext>
            </a:extLst>
          </p:cNvPr>
          <p:cNvSpPr txBox="1"/>
          <p:nvPr/>
        </p:nvSpPr>
        <p:spPr>
          <a:xfrm>
            <a:off x="5665433" y="3349359"/>
            <a:ext cx="92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Weight Sum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E9D01A-6F81-4748-BA32-9590ED7AB212}"/>
              </a:ext>
            </a:extLst>
          </p:cNvPr>
          <p:cNvSpPr txBox="1"/>
          <p:nvPr/>
        </p:nvSpPr>
        <p:spPr>
          <a:xfrm>
            <a:off x="7218672" y="3331604"/>
            <a:ext cx="1273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Activation Function</a:t>
            </a:r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73A2E5C8-F872-4F2E-8C82-DC1EE1F9BAA1}"/>
              </a:ext>
            </a:extLst>
          </p:cNvPr>
          <p:cNvSpPr/>
          <p:nvPr/>
        </p:nvSpPr>
        <p:spPr>
          <a:xfrm>
            <a:off x="1127461" y="3854674"/>
            <a:ext cx="223275" cy="20667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72F6B3-0515-4802-9791-3CA3A09524D2}"/>
              </a:ext>
            </a:extLst>
          </p:cNvPr>
          <p:cNvSpPr txBox="1"/>
          <p:nvPr/>
        </p:nvSpPr>
        <p:spPr>
          <a:xfrm>
            <a:off x="319596" y="4504936"/>
            <a:ext cx="76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Input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E5DB2C-01F5-4C27-90CF-E299CA876252}"/>
              </a:ext>
            </a:extLst>
          </p:cNvPr>
          <p:cNvSpPr txBox="1"/>
          <p:nvPr/>
        </p:nvSpPr>
        <p:spPr>
          <a:xfrm>
            <a:off x="363247" y="2927047"/>
            <a:ext cx="115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Constant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7549A3D-3662-4D2D-A118-7EBFA0924DF7}"/>
              </a:ext>
            </a:extLst>
          </p:cNvPr>
          <p:cNvSpPr txBox="1"/>
          <p:nvPr/>
        </p:nvSpPr>
        <p:spPr>
          <a:xfrm>
            <a:off x="8976807" y="3977935"/>
            <a:ext cx="1273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53164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6398-0C09-41E4-B886-D703D113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4644323" cy="1562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Artificial Neural Network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EE0367-E5DF-4402-AD3B-2404B700A6C6}"/>
              </a:ext>
            </a:extLst>
          </p:cNvPr>
          <p:cNvSpPr txBox="1"/>
          <p:nvPr/>
        </p:nvSpPr>
        <p:spPr>
          <a:xfrm>
            <a:off x="913795" y="2683435"/>
            <a:ext cx="4644323" cy="3107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There are 4 principle object of ANN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sz="16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There are 3 layers (Input, Hidden and Output)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Input data is called Features and Output data is called Labels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 performance of the learning phase is measure by Loss Function metric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Optimizer is used in improving the learning of ANN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50E48CE-821F-4F90-B003-8FA5DB23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271" y="1438360"/>
            <a:ext cx="3196095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50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ANN Architecture</a:t>
            </a:r>
          </a:p>
        </p:txBody>
      </p:sp>
      <p:pic>
        <p:nvPicPr>
          <p:cNvPr id="31" name="Graphic 30" descr="Brain">
            <a:extLst>
              <a:ext uri="{FF2B5EF4-FFF2-40B4-BE49-F238E27FC236}">
                <a16:creationId xmlns:a16="http://schemas.microsoft.com/office/drawing/2014/main" id="{E1EDE34D-3655-456F-AABA-7C7C8C4E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27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3938955" y="120580"/>
            <a:ext cx="8098970" cy="6541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Layers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All learning take place inside layers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It is comprised of Neurons (weights)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 Neuron is decomposed into input and activation function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 typical ANN is called fully connected layers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input data is in form of Vector(Input) and Scalar(Labels)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Activation Function </a:t>
            </a:r>
            <a:r>
              <a:rPr lang="en-US" sz="1400" dirty="0"/>
              <a:t>– The function is used to learn the non-linear pattern. It defines the output on the given set of inputs.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list of most used Activation function is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Rectified Linear Unit (</a:t>
            </a:r>
            <a:r>
              <a:rPr lang="en-US" sz="1400" dirty="0" err="1"/>
              <a:t>ReLU</a:t>
            </a:r>
            <a:r>
              <a:rPr lang="en-US" sz="1400" dirty="0"/>
              <a:t>)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Sigmoid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Tanh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Leaky </a:t>
            </a:r>
            <a:r>
              <a:rPr lang="en-US" sz="1400" dirty="0" err="1"/>
              <a:t>ReLU</a:t>
            </a:r>
            <a:endParaRPr lang="en-US" sz="1400" dirty="0"/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Loss Function </a:t>
            </a:r>
            <a:r>
              <a:rPr lang="en-US" sz="1400" dirty="0"/>
              <a:t>– Used to estimate the performance of the optimizer.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For Binary Classification – Cross Entropy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For Linear Regression – Mean Square Error</a:t>
            </a:r>
          </a:p>
          <a:p>
            <a:pPr marL="5715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Optimizer</a:t>
            </a:r>
            <a:r>
              <a:rPr lang="en-US" sz="1400" dirty="0"/>
              <a:t> - The optimizer will help improve the weights of the network in order to decrease the loss. 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Types of Optimizer are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Stochastic Gradient Descent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Momentum Optimization</a:t>
            </a:r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AdaGrad</a:t>
            </a:r>
            <a:endParaRPr lang="en-US" sz="1400" dirty="0"/>
          </a:p>
          <a:p>
            <a:pPr marL="125730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Adam Optimization </a:t>
            </a:r>
          </a:p>
        </p:txBody>
      </p:sp>
    </p:spTree>
    <p:extLst>
      <p:ext uri="{BB962C8B-B14F-4D97-AF65-F5344CB8AC3E}">
        <p14:creationId xmlns:p14="http://schemas.microsoft.com/office/powerpoint/2010/main" val="3419273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5795" y="1574531"/>
            <a:ext cx="6922007" cy="4398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4525" y="1489955"/>
            <a:ext cx="3636645" cy="34255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spc="-30" dirty="0">
                <a:latin typeface="Calibri"/>
                <a:cs typeface="Calibri"/>
              </a:rPr>
              <a:t>Also </a:t>
            </a:r>
            <a:r>
              <a:rPr sz="1800" spc="-35" dirty="0">
                <a:latin typeface="Calibri"/>
                <a:cs typeface="Calibri"/>
              </a:rPr>
              <a:t>called Logistic Activation</a:t>
            </a:r>
            <a:r>
              <a:rPr sz="1800" spc="-22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function</a:t>
            </a:r>
            <a:endParaRPr sz="3200" dirty="0">
              <a:latin typeface="Times New Roman"/>
              <a:cs typeface="Times New Roman"/>
            </a:endParaRPr>
          </a:p>
          <a:p>
            <a:pPr marL="30353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1800" spc="-20" dirty="0">
                <a:latin typeface="Calibri"/>
                <a:cs typeface="Calibri"/>
              </a:rPr>
              <a:t>It </a:t>
            </a:r>
            <a:r>
              <a:rPr sz="1800" spc="-35" dirty="0">
                <a:latin typeface="Calibri"/>
                <a:cs typeface="Calibri"/>
              </a:rPr>
              <a:t>gives output </a:t>
            </a:r>
            <a:r>
              <a:rPr sz="1800" spc="-40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0</a:t>
            </a:r>
            <a:r>
              <a:rPr sz="1800" spc="-30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and </a:t>
            </a:r>
            <a:r>
              <a:rPr sz="1800" dirty="0">
                <a:latin typeface="Calibri"/>
                <a:cs typeface="Calibri"/>
              </a:rPr>
              <a:t>1</a:t>
            </a:r>
            <a:endParaRPr sz="3150" dirty="0">
              <a:latin typeface="Times New Roman"/>
              <a:cs typeface="Times New Roman"/>
            </a:endParaRPr>
          </a:p>
          <a:p>
            <a:pPr marL="298450" marR="259715" indent="-285750">
              <a:lnSpc>
                <a:spcPct val="103699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1800" spc="-20" dirty="0">
                <a:latin typeface="Calibri"/>
                <a:cs typeface="Calibri"/>
              </a:rPr>
              <a:t>Is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used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to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predict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the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probability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of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an  output</a:t>
            </a:r>
            <a:endParaRPr sz="3150" dirty="0">
              <a:latin typeface="Times New Roman"/>
              <a:cs typeface="Times New Roman"/>
            </a:endParaRPr>
          </a:p>
          <a:p>
            <a:pPr marL="298450" marR="14604" indent="-285750">
              <a:lnSpc>
                <a:spcPct val="103699"/>
              </a:lnSpc>
              <a:buFont typeface="Arial" panose="020B0604020202020204" pitchFamily="34" charset="0"/>
              <a:buChar char="•"/>
            </a:pPr>
            <a:r>
              <a:rPr sz="1800" spc="-30" dirty="0">
                <a:latin typeface="Calibri"/>
                <a:cs typeface="Calibri"/>
              </a:rPr>
              <a:t>The </a:t>
            </a:r>
            <a:r>
              <a:rPr sz="1800" spc="-35" dirty="0">
                <a:latin typeface="Calibri"/>
                <a:cs typeface="Calibri"/>
              </a:rPr>
              <a:t>function </a:t>
            </a:r>
            <a:r>
              <a:rPr sz="1800" spc="-20" dirty="0">
                <a:latin typeface="Calibri"/>
                <a:cs typeface="Calibri"/>
              </a:rPr>
              <a:t>is </a:t>
            </a:r>
            <a:r>
              <a:rPr sz="1800" spc="-45" dirty="0">
                <a:latin typeface="Calibri"/>
                <a:cs typeface="Calibri"/>
              </a:rPr>
              <a:t>diﬀerentiable </a:t>
            </a:r>
            <a:r>
              <a:rPr sz="1800" spc="-35" dirty="0">
                <a:latin typeface="Calibri"/>
                <a:cs typeface="Calibri"/>
              </a:rPr>
              <a:t>that</a:t>
            </a:r>
            <a:r>
              <a:rPr sz="1800" spc="-25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means  </a:t>
            </a:r>
            <a:r>
              <a:rPr sz="1800" spc="-30" dirty="0">
                <a:latin typeface="Calibri"/>
                <a:cs typeface="Calibri"/>
              </a:rPr>
              <a:t>we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can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ﬁnd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slope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of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the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sigmoid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curve</a:t>
            </a:r>
            <a:endParaRPr sz="3150" dirty="0"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03699"/>
              </a:lnSpc>
              <a:buFont typeface="Arial" panose="020B0604020202020204" pitchFamily="34" charset="0"/>
              <a:buChar char="•"/>
            </a:pPr>
            <a:r>
              <a:rPr sz="1800" spc="-30" dirty="0">
                <a:latin typeface="Calibri"/>
                <a:cs typeface="Calibri"/>
              </a:rPr>
              <a:t>Its </a:t>
            </a:r>
            <a:r>
              <a:rPr sz="1800" spc="-40" dirty="0">
                <a:latin typeface="Calibri"/>
                <a:cs typeface="Calibri"/>
              </a:rPr>
              <a:t>monotonic </a:t>
            </a:r>
            <a:r>
              <a:rPr sz="1800" spc="-30" dirty="0">
                <a:latin typeface="Calibri"/>
                <a:cs typeface="Calibri"/>
              </a:rPr>
              <a:t>but its </a:t>
            </a:r>
            <a:r>
              <a:rPr sz="1800" spc="-45" dirty="0">
                <a:latin typeface="Calibri"/>
                <a:cs typeface="Calibri"/>
              </a:rPr>
              <a:t>diﬀerential </a:t>
            </a:r>
            <a:r>
              <a:rPr sz="1800" spc="-20" dirty="0">
                <a:latin typeface="Calibri"/>
                <a:cs typeface="Calibri"/>
              </a:rPr>
              <a:t>is </a:t>
            </a:r>
            <a:r>
              <a:rPr sz="1800" spc="-40" dirty="0">
                <a:latin typeface="Calibri"/>
                <a:cs typeface="Calibri"/>
              </a:rPr>
              <a:t>not  monotonic. </a:t>
            </a:r>
            <a:r>
              <a:rPr sz="1800" spc="-30" dirty="0">
                <a:latin typeface="Calibri"/>
                <a:cs typeface="Calibri"/>
              </a:rPr>
              <a:t>This </a:t>
            </a:r>
            <a:r>
              <a:rPr sz="1800" spc="-35" dirty="0">
                <a:latin typeface="Calibri"/>
                <a:cs typeface="Calibri"/>
              </a:rPr>
              <a:t>can cause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0" dirty="0">
                <a:latin typeface="Calibri"/>
                <a:cs typeface="Calibri"/>
              </a:rPr>
              <a:t>neural  </a:t>
            </a:r>
            <a:r>
              <a:rPr sz="1800" spc="-40" dirty="0">
                <a:latin typeface="Calibri"/>
                <a:cs typeface="Calibri"/>
              </a:rPr>
              <a:t>network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to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get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stuck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at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the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training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time.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2549" y="6469110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889"/>
                </a:lnTo>
              </a:path>
            </a:pathLst>
          </a:custGeom>
          <a:ln w="6261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6912" y="434864"/>
            <a:ext cx="2376917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Sigmoid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5"/>
              <a:t>Copyright </a:t>
            </a:r>
            <a:r>
              <a:rPr lang="en-IN" spc="30"/>
              <a:t>© </a:t>
            </a:r>
            <a:r>
              <a:rPr lang="en-IN" spc="15"/>
              <a:t>2019</a:t>
            </a:r>
            <a:r>
              <a:rPr lang="en-IN" spc="-50"/>
              <a:t> </a:t>
            </a:r>
            <a:r>
              <a:rPr lang="en-IN" spc="15"/>
              <a:t>RecogX.AI</a:t>
            </a:r>
            <a:endParaRPr spc="15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lang="en-IN" spc="15" smtClean="0"/>
              <a:pPr marL="25400">
                <a:lnSpc>
                  <a:spcPct val="100000"/>
                </a:lnSpc>
                <a:spcBef>
                  <a:spcPts val="90"/>
                </a:spcBef>
              </a:pPr>
              <a:t>17</a:t>
            </a:fld>
            <a:endParaRPr spc="15" dirty="0"/>
          </a:p>
        </p:txBody>
      </p:sp>
      <p:sp>
        <p:nvSpPr>
          <p:cNvPr id="15" name="object 15"/>
          <p:cNvSpPr/>
          <p:nvPr/>
        </p:nvSpPr>
        <p:spPr>
          <a:xfrm>
            <a:off x="10313527" y="6454376"/>
            <a:ext cx="1323169" cy="322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68214" y="654767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795"/>
                </a:lnTo>
              </a:path>
            </a:pathLst>
          </a:custGeom>
          <a:ln w="36779">
            <a:solidFill>
              <a:srgbClr val="004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3" y="635463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261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3727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5795" y="1575848"/>
            <a:ext cx="6922007" cy="439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94525" y="1489943"/>
            <a:ext cx="3669665" cy="3160481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298450" marR="5080" indent="-285750">
              <a:lnSpc>
                <a:spcPct val="103699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sz="1800" spc="-30" dirty="0">
                <a:latin typeface="Calibri"/>
                <a:cs typeface="Calibri"/>
              </a:rPr>
              <a:t>Also </a:t>
            </a:r>
            <a:r>
              <a:rPr sz="1800" spc="-35" dirty="0">
                <a:latin typeface="Calibri"/>
                <a:cs typeface="Calibri"/>
              </a:rPr>
              <a:t>called Hyperbolic </a:t>
            </a:r>
            <a:r>
              <a:rPr sz="1800" spc="-60" dirty="0">
                <a:latin typeface="Calibri"/>
                <a:cs typeface="Calibri"/>
              </a:rPr>
              <a:t>Tangent</a:t>
            </a:r>
            <a:r>
              <a:rPr sz="1800" spc="-24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Activation  Function</a:t>
            </a:r>
            <a:endParaRPr lang="en-IN" sz="1800" spc="-40" dirty="0">
              <a:latin typeface="Calibri"/>
              <a:cs typeface="Calibri"/>
            </a:endParaRPr>
          </a:p>
          <a:p>
            <a:pPr marL="298450" marR="5080" indent="-285750">
              <a:lnSpc>
                <a:spcPct val="103699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sz="1800" spc="-30" dirty="0">
                <a:latin typeface="Calibri"/>
                <a:cs typeface="Calibri"/>
              </a:rPr>
              <a:t>The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range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of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tanh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is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-1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to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  </a:t>
            </a:r>
            <a:r>
              <a:rPr sz="1800" spc="-30" dirty="0">
                <a:latin typeface="Calibri"/>
                <a:cs typeface="Calibri"/>
              </a:rPr>
              <a:t>Its also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shaped</a:t>
            </a:r>
            <a:endParaRPr lang="en-IN" sz="1800" spc="-35" dirty="0">
              <a:latin typeface="Calibri"/>
              <a:cs typeface="Calibri"/>
            </a:endParaRPr>
          </a:p>
          <a:p>
            <a:pPr marL="298450" marR="5080" indent="-285750">
              <a:lnSpc>
                <a:spcPct val="103699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sz="1800" spc="-30" dirty="0">
                <a:latin typeface="Calibri"/>
                <a:cs typeface="Calibri"/>
              </a:rPr>
              <a:t>The </a:t>
            </a:r>
            <a:r>
              <a:rPr sz="1800" spc="-40" dirty="0">
                <a:latin typeface="Calibri"/>
                <a:cs typeface="Calibri"/>
              </a:rPr>
              <a:t>negative </a:t>
            </a:r>
            <a:r>
              <a:rPr sz="1800" spc="-35" dirty="0">
                <a:latin typeface="Calibri"/>
                <a:cs typeface="Calibri"/>
              </a:rPr>
              <a:t>inputs </a:t>
            </a:r>
            <a:r>
              <a:rPr sz="1800" spc="-30" dirty="0">
                <a:latin typeface="Calibri"/>
                <a:cs typeface="Calibri"/>
              </a:rPr>
              <a:t>will </a:t>
            </a:r>
            <a:r>
              <a:rPr sz="1800" spc="-20" dirty="0">
                <a:latin typeface="Calibri"/>
                <a:cs typeface="Calibri"/>
              </a:rPr>
              <a:t>be </a:t>
            </a:r>
            <a:r>
              <a:rPr sz="1800" spc="-40" dirty="0">
                <a:latin typeface="Calibri"/>
                <a:cs typeface="Calibri"/>
              </a:rPr>
              <a:t>mapped  </a:t>
            </a:r>
            <a:r>
              <a:rPr sz="1800" spc="-45" dirty="0">
                <a:latin typeface="Calibri"/>
                <a:cs typeface="Calibri"/>
              </a:rPr>
              <a:t>strongly </a:t>
            </a:r>
            <a:r>
              <a:rPr sz="1800" spc="-40" dirty="0">
                <a:latin typeface="Calibri"/>
                <a:cs typeface="Calibri"/>
              </a:rPr>
              <a:t>negative </a:t>
            </a:r>
            <a:r>
              <a:rPr sz="1800" spc="-30" dirty="0">
                <a:latin typeface="Calibri"/>
                <a:cs typeface="Calibri"/>
              </a:rPr>
              <a:t>and the </a:t>
            </a:r>
            <a:r>
              <a:rPr sz="1800" spc="-50" dirty="0">
                <a:latin typeface="Calibri"/>
                <a:cs typeface="Calibri"/>
              </a:rPr>
              <a:t>zero </a:t>
            </a:r>
            <a:r>
              <a:rPr sz="1800" spc="-35" dirty="0">
                <a:latin typeface="Calibri"/>
                <a:cs typeface="Calibri"/>
              </a:rPr>
              <a:t>inputs</a:t>
            </a:r>
            <a:r>
              <a:rPr sz="1800" spc="-27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will  </a:t>
            </a:r>
            <a:r>
              <a:rPr sz="1800" spc="-20" dirty="0">
                <a:latin typeface="Calibri"/>
                <a:cs typeface="Calibri"/>
              </a:rPr>
              <a:t>be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mapped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near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zero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in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the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tanh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graph</a:t>
            </a:r>
            <a:endParaRPr lang="en-IN" sz="1800" spc="-50" dirty="0">
              <a:latin typeface="Calibri"/>
              <a:cs typeface="Calibri"/>
            </a:endParaRPr>
          </a:p>
          <a:p>
            <a:pPr marL="298450" marR="5080" indent="-285750">
              <a:lnSpc>
                <a:spcPct val="103699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sz="1800" spc="-30" dirty="0">
                <a:latin typeface="Calibri"/>
                <a:cs typeface="Calibri"/>
              </a:rPr>
              <a:t>The </a:t>
            </a:r>
            <a:r>
              <a:rPr sz="1800" spc="-35" dirty="0">
                <a:latin typeface="Calibri"/>
                <a:cs typeface="Calibri"/>
              </a:rPr>
              <a:t>function </a:t>
            </a:r>
            <a:r>
              <a:rPr sz="1800" spc="-20" dirty="0">
                <a:latin typeface="Calibri"/>
                <a:cs typeface="Calibri"/>
              </a:rPr>
              <a:t>is</a:t>
            </a:r>
            <a:r>
              <a:rPr sz="1800" spc="-16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diﬀerentiable</a:t>
            </a:r>
            <a:endParaRPr lang="en-IN" sz="1800" spc="-40" dirty="0">
              <a:latin typeface="Calibri"/>
              <a:cs typeface="Calibri"/>
            </a:endParaRPr>
          </a:p>
          <a:p>
            <a:pPr marL="298450" marR="5080" indent="-285750">
              <a:lnSpc>
                <a:spcPct val="103699"/>
              </a:lnSpc>
              <a:spcBef>
                <a:spcPts val="20"/>
              </a:spcBef>
              <a:buFont typeface="Arial" panose="020B0604020202020204" pitchFamily="34" charset="0"/>
              <a:buChar char="•"/>
            </a:pPr>
            <a:r>
              <a:rPr sz="1800" spc="-30" dirty="0">
                <a:latin typeface="Calibri"/>
                <a:cs typeface="Calibri"/>
              </a:rPr>
              <a:t>The </a:t>
            </a:r>
            <a:r>
              <a:rPr sz="1800" spc="-35" dirty="0">
                <a:latin typeface="Calibri"/>
                <a:cs typeface="Calibri"/>
              </a:rPr>
              <a:t>function </a:t>
            </a:r>
            <a:r>
              <a:rPr sz="1800" spc="-20" dirty="0">
                <a:latin typeface="Calibri"/>
                <a:cs typeface="Calibri"/>
              </a:rPr>
              <a:t>is </a:t>
            </a:r>
            <a:r>
              <a:rPr sz="1800" spc="-40" dirty="0">
                <a:latin typeface="Calibri"/>
                <a:cs typeface="Calibri"/>
              </a:rPr>
              <a:t>monotonic </a:t>
            </a:r>
            <a:r>
              <a:rPr sz="1800" spc="-35" dirty="0">
                <a:latin typeface="Calibri"/>
                <a:cs typeface="Calibri"/>
              </a:rPr>
              <a:t>while</a:t>
            </a:r>
            <a:r>
              <a:rPr sz="1800" spc="-27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its  derivative </a:t>
            </a:r>
            <a:r>
              <a:rPr sz="1800" spc="-20" dirty="0">
                <a:latin typeface="Calibri"/>
                <a:cs typeface="Calibri"/>
              </a:rPr>
              <a:t>is </a:t>
            </a:r>
            <a:r>
              <a:rPr sz="1800" spc="-30" dirty="0">
                <a:latin typeface="Calibri"/>
                <a:cs typeface="Calibri"/>
              </a:rPr>
              <a:t>not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monotonic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2549" y="6469119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880"/>
                </a:lnTo>
              </a:path>
            </a:pathLst>
          </a:custGeom>
          <a:ln w="6261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96912" y="465654"/>
            <a:ext cx="14880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Tanh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5"/>
              <a:t>Copyright </a:t>
            </a:r>
            <a:r>
              <a:rPr lang="en-IN" spc="30"/>
              <a:t>© </a:t>
            </a:r>
            <a:r>
              <a:rPr lang="en-IN" spc="15"/>
              <a:t>2019</a:t>
            </a:r>
            <a:r>
              <a:rPr lang="en-IN" spc="-50"/>
              <a:t> </a:t>
            </a:r>
            <a:r>
              <a:rPr lang="en-IN" spc="15"/>
              <a:t>RecogX.AI</a:t>
            </a:r>
            <a:endParaRPr spc="15" dirty="0"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lang="en-IN" spc="15" smtClean="0"/>
              <a:pPr marL="25400">
                <a:lnSpc>
                  <a:spcPct val="100000"/>
                </a:lnSpc>
                <a:spcBef>
                  <a:spcPts val="90"/>
                </a:spcBef>
              </a:pPr>
              <a:t>18</a:t>
            </a:fld>
            <a:endParaRPr spc="15" dirty="0"/>
          </a:p>
        </p:txBody>
      </p:sp>
      <p:sp>
        <p:nvSpPr>
          <p:cNvPr id="17" name="object 17"/>
          <p:cNvSpPr/>
          <p:nvPr/>
        </p:nvSpPr>
        <p:spPr>
          <a:xfrm>
            <a:off x="10313527" y="6454385"/>
            <a:ext cx="1323169" cy="322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668214" y="654767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795"/>
                </a:lnTo>
              </a:path>
            </a:pathLst>
          </a:custGeom>
          <a:ln w="36779">
            <a:solidFill>
              <a:srgbClr val="004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-3" y="6354633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261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397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5795" y="1573600"/>
            <a:ext cx="6922007" cy="4398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4525" y="1489918"/>
            <a:ext cx="3608704" cy="2553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spc="-35" dirty="0">
                <a:latin typeface="Calibri"/>
                <a:cs typeface="Calibri"/>
              </a:rPr>
              <a:t>Rectiﬁed Linear </a:t>
            </a:r>
            <a:r>
              <a:rPr sz="1800" spc="-30" dirty="0">
                <a:latin typeface="Calibri"/>
                <a:cs typeface="Calibri"/>
              </a:rPr>
              <a:t>Unit </a:t>
            </a:r>
            <a:r>
              <a:rPr sz="1800" spc="-35" dirty="0">
                <a:latin typeface="Calibri"/>
                <a:cs typeface="Calibri"/>
              </a:rPr>
              <a:t>Activation</a:t>
            </a:r>
            <a:r>
              <a:rPr sz="1800" spc="-2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Function</a:t>
            </a:r>
            <a:endParaRPr lang="en-IN" sz="1800" spc="-25" dirty="0">
              <a:latin typeface="Calibri"/>
              <a:cs typeface="Calibri"/>
            </a:endParaRPr>
          </a:p>
          <a:p>
            <a:pPr marL="30353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spc="-45" dirty="0">
                <a:latin typeface="Calibri"/>
                <a:cs typeface="Calibri"/>
              </a:rPr>
              <a:t>It’s </a:t>
            </a:r>
            <a:r>
              <a:rPr sz="1800" spc="-30" dirty="0">
                <a:latin typeface="Calibri"/>
                <a:cs typeface="Calibri"/>
              </a:rPr>
              <a:t>the </a:t>
            </a:r>
            <a:r>
              <a:rPr sz="1800" spc="-35" dirty="0">
                <a:latin typeface="Calibri"/>
                <a:cs typeface="Calibri"/>
              </a:rPr>
              <a:t>most </a:t>
            </a:r>
            <a:r>
              <a:rPr sz="1800" spc="-30" dirty="0">
                <a:latin typeface="Calibri"/>
                <a:cs typeface="Calibri"/>
              </a:rPr>
              <a:t>used </a:t>
            </a:r>
            <a:r>
              <a:rPr sz="1800" spc="-35" dirty="0">
                <a:latin typeface="Calibri"/>
                <a:cs typeface="Calibri"/>
              </a:rPr>
              <a:t>activation</a:t>
            </a:r>
            <a:r>
              <a:rPr sz="1800" spc="-28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function  </a:t>
            </a:r>
            <a:r>
              <a:rPr sz="1800" spc="-35" dirty="0">
                <a:latin typeface="Calibri"/>
                <a:cs typeface="Calibri"/>
              </a:rPr>
              <a:t>Range </a:t>
            </a:r>
            <a:r>
              <a:rPr sz="1800" spc="-20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0 </a:t>
            </a:r>
            <a:r>
              <a:rPr sz="1800" spc="-30" dirty="0">
                <a:latin typeface="Calibri"/>
                <a:cs typeface="Calibri"/>
              </a:rPr>
              <a:t>to</a:t>
            </a:r>
            <a:r>
              <a:rPr sz="1800" spc="-254" dirty="0">
                <a:latin typeface="Calibri"/>
                <a:cs typeface="Calibri"/>
              </a:rPr>
              <a:t> </a:t>
            </a:r>
            <a:r>
              <a:rPr sz="1800" spc="-45" dirty="0">
                <a:latin typeface="Calibri"/>
                <a:cs typeface="Calibri"/>
              </a:rPr>
              <a:t>inﬁnity</a:t>
            </a:r>
            <a:endParaRPr lang="en-IN" sz="1800" spc="-45" dirty="0">
              <a:latin typeface="Calibri"/>
              <a:cs typeface="Calibri"/>
            </a:endParaRPr>
          </a:p>
          <a:p>
            <a:pPr marL="30353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spc="-30" dirty="0">
                <a:latin typeface="Calibri"/>
                <a:cs typeface="Calibri"/>
              </a:rPr>
              <a:t>The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function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and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its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derivative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both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are  </a:t>
            </a:r>
            <a:r>
              <a:rPr sz="1800" spc="-45" dirty="0">
                <a:latin typeface="Calibri"/>
                <a:cs typeface="Calibri"/>
              </a:rPr>
              <a:t>monotonic</a:t>
            </a:r>
            <a:endParaRPr lang="en-IN" sz="1800" spc="-45" dirty="0">
              <a:latin typeface="Calibri"/>
              <a:cs typeface="Calibri"/>
            </a:endParaRPr>
          </a:p>
          <a:p>
            <a:pPr marL="30353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spc="-40" dirty="0">
                <a:latin typeface="Calibri"/>
                <a:cs typeface="Calibri"/>
              </a:rPr>
              <a:t>Negative </a:t>
            </a:r>
            <a:r>
              <a:rPr sz="1800" spc="-35" dirty="0">
                <a:latin typeface="Calibri"/>
                <a:cs typeface="Calibri"/>
              </a:rPr>
              <a:t>input given </a:t>
            </a:r>
            <a:r>
              <a:rPr sz="1800" spc="-30" dirty="0">
                <a:latin typeface="Calibri"/>
                <a:cs typeface="Calibri"/>
              </a:rPr>
              <a:t>to the </a:t>
            </a:r>
            <a:r>
              <a:rPr sz="1800" spc="-50" dirty="0">
                <a:latin typeface="Calibri"/>
                <a:cs typeface="Calibri"/>
              </a:rPr>
              <a:t>ReLU  </a:t>
            </a:r>
            <a:r>
              <a:rPr sz="1800" spc="-35" dirty="0">
                <a:latin typeface="Calibri"/>
                <a:cs typeface="Calibri"/>
              </a:rPr>
              <a:t>activation function turns </a:t>
            </a:r>
            <a:r>
              <a:rPr sz="1800" spc="-30" dirty="0">
                <a:latin typeface="Calibri"/>
                <a:cs typeface="Calibri"/>
              </a:rPr>
              <a:t>the </a:t>
            </a:r>
            <a:r>
              <a:rPr sz="1800" spc="-40" dirty="0">
                <a:latin typeface="Calibri"/>
                <a:cs typeface="Calibri"/>
              </a:rPr>
              <a:t>value</a:t>
            </a:r>
            <a:r>
              <a:rPr sz="1800" spc="-26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into  </a:t>
            </a:r>
            <a:r>
              <a:rPr sz="1800" spc="-50" dirty="0">
                <a:latin typeface="Calibri"/>
                <a:cs typeface="Calibri"/>
              </a:rPr>
              <a:t>zero </a:t>
            </a:r>
            <a:r>
              <a:rPr sz="1800" spc="-40" dirty="0">
                <a:latin typeface="Calibri"/>
                <a:cs typeface="Calibri"/>
              </a:rPr>
              <a:t>immediately </a:t>
            </a:r>
            <a:r>
              <a:rPr sz="1800" spc="-20" dirty="0">
                <a:latin typeface="Calibri"/>
                <a:cs typeface="Calibri"/>
              </a:rPr>
              <a:t>in </a:t>
            </a:r>
            <a:r>
              <a:rPr sz="1800" spc="-30" dirty="0">
                <a:latin typeface="Calibri"/>
                <a:cs typeface="Calibri"/>
              </a:rPr>
              <a:t>the</a:t>
            </a:r>
            <a:r>
              <a:rPr sz="1800" spc="-20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graph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2549" y="6469113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886"/>
                </a:lnTo>
              </a:path>
            </a:pathLst>
          </a:custGeom>
          <a:ln w="6261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6912" y="465654"/>
            <a:ext cx="145318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ReLU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5"/>
              <a:t>Copyright </a:t>
            </a:r>
            <a:r>
              <a:rPr lang="en-IN" spc="30"/>
              <a:t>© </a:t>
            </a:r>
            <a:r>
              <a:rPr lang="en-IN" spc="15"/>
              <a:t>2019</a:t>
            </a:r>
            <a:r>
              <a:rPr lang="en-IN" spc="-50"/>
              <a:t> </a:t>
            </a:r>
            <a:r>
              <a:rPr lang="en-IN" spc="15"/>
              <a:t>RecogX.AI</a:t>
            </a:r>
            <a:endParaRPr spc="15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lang="en-IN" spc="15" smtClean="0"/>
              <a:pPr marL="25400">
                <a:lnSpc>
                  <a:spcPct val="100000"/>
                </a:lnSpc>
                <a:spcBef>
                  <a:spcPts val="90"/>
                </a:spcBef>
              </a:pPr>
              <a:t>19</a:t>
            </a:fld>
            <a:endParaRPr spc="15" dirty="0"/>
          </a:p>
        </p:txBody>
      </p:sp>
      <p:sp>
        <p:nvSpPr>
          <p:cNvPr id="15" name="object 15"/>
          <p:cNvSpPr/>
          <p:nvPr/>
        </p:nvSpPr>
        <p:spPr>
          <a:xfrm>
            <a:off x="10313527" y="6454378"/>
            <a:ext cx="1323169" cy="322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68214" y="654767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795"/>
                </a:lnTo>
              </a:path>
            </a:pathLst>
          </a:custGeom>
          <a:ln w="36779">
            <a:solidFill>
              <a:srgbClr val="004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3" y="635463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261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4328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BD566-1404-496A-AA20-76EE2F9D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7420-4DD8-440C-9FAC-48EF6EDAB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7002156" cy="4193500"/>
          </a:xfrm>
        </p:spPr>
        <p:txBody>
          <a:bodyPr>
            <a:normAutofit fontScale="92500" lnSpcReduction="20000"/>
          </a:bodyPr>
          <a:lstStyle/>
          <a:p>
            <a:r>
              <a:rPr lang="en-IN" sz="1600" dirty="0"/>
              <a:t>Introduction to Data Science</a:t>
            </a:r>
          </a:p>
          <a:p>
            <a:r>
              <a:rPr lang="en-IN" sz="1600" dirty="0"/>
              <a:t>Introduction to Artificial Intelligence (AI)</a:t>
            </a:r>
          </a:p>
          <a:p>
            <a:r>
              <a:rPr lang="en-IN" sz="1600" dirty="0"/>
              <a:t>How we achieve AI</a:t>
            </a:r>
          </a:p>
          <a:p>
            <a:r>
              <a:rPr lang="en-IN" sz="1600" dirty="0"/>
              <a:t>Introduction to Machine Learning</a:t>
            </a:r>
          </a:p>
          <a:p>
            <a:r>
              <a:rPr lang="en-IN" sz="1600" dirty="0"/>
              <a:t>Limitation of Machine Learning</a:t>
            </a:r>
          </a:p>
          <a:p>
            <a:r>
              <a:rPr lang="en-IN" sz="1600" dirty="0"/>
              <a:t>Artificial Neural Networks (ANN)</a:t>
            </a:r>
          </a:p>
          <a:p>
            <a:r>
              <a:rPr lang="en-IN" sz="1600" dirty="0"/>
              <a:t>Deep Dive into ANN (Neurons, Layers, Activation Function, Optimisers)</a:t>
            </a:r>
          </a:p>
          <a:p>
            <a:r>
              <a:rPr lang="en-IN" sz="1600" dirty="0"/>
              <a:t>Deep Dive into Tensor flow &amp; </a:t>
            </a:r>
            <a:r>
              <a:rPr lang="en-IN" sz="1600" dirty="0" err="1"/>
              <a:t>Keras</a:t>
            </a:r>
            <a:endParaRPr lang="en-IN" sz="1600" dirty="0"/>
          </a:p>
          <a:p>
            <a:r>
              <a:rPr lang="en-IN" sz="1600" dirty="0"/>
              <a:t>Image Processing</a:t>
            </a:r>
          </a:p>
          <a:p>
            <a:r>
              <a:rPr lang="en-IN" sz="1600" dirty="0"/>
              <a:t>Deep Dive into Convolution Neural Networks</a:t>
            </a:r>
          </a:p>
          <a:p>
            <a:r>
              <a:rPr lang="en-IN" sz="1600" dirty="0"/>
              <a:t>Deep Dive into Recurrent Neural Network</a:t>
            </a:r>
          </a:p>
          <a:p>
            <a:r>
              <a:rPr lang="en-IN" sz="1600" dirty="0"/>
              <a:t>Deep Dive into Long Short Term Memory</a:t>
            </a:r>
          </a:p>
          <a:p>
            <a:r>
              <a:rPr lang="en-IN" sz="1600" dirty="0"/>
              <a:t>Deployment</a:t>
            </a:r>
          </a:p>
          <a:p>
            <a:r>
              <a:rPr lang="en-IN" sz="1600" dirty="0"/>
              <a:t>Hands-On </a:t>
            </a:r>
          </a:p>
          <a:p>
            <a:endParaRPr lang="en-IN" sz="1300" dirty="0"/>
          </a:p>
          <a:p>
            <a:endParaRPr lang="en-IN" sz="1300" dirty="0"/>
          </a:p>
          <a:p>
            <a:endParaRPr lang="en-IN" sz="1300" dirty="0"/>
          </a:p>
          <a:p>
            <a:endParaRPr lang="en-IN" sz="1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3A1C1-DD9A-430C-964E-C97DDB0FD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39" r="28039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7E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54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94525" y="1489918"/>
            <a:ext cx="3608704" cy="39292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Cross-entropy loss, or log loss, measures the performance of a classification model whose output is a probability value between 0 and 1</a:t>
            </a:r>
          </a:p>
          <a:p>
            <a:pPr marL="30353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Cross-entropy loss increases as the predicted probability diverges from the actual label. </a:t>
            </a:r>
            <a:endParaRPr lang="en-US" dirty="0">
              <a:solidFill>
                <a:srgbClr val="404040"/>
              </a:solidFill>
              <a:latin typeface="Lato"/>
            </a:endParaRPr>
          </a:p>
          <a:p>
            <a:pPr marL="30353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latin typeface="Lato"/>
              </a:rPr>
              <a:t>P</a:t>
            </a: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redicting a probability of .012 when the actual observation label is 1 would be bad and result in a high loss value.</a:t>
            </a:r>
          </a:p>
          <a:p>
            <a:pPr marL="30353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04040"/>
                </a:solidFill>
                <a:effectLst/>
                <a:latin typeface="Lato"/>
              </a:rPr>
              <a:t>A perfect model would have a log loss of 0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2549" y="6469113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886"/>
                </a:lnTo>
              </a:path>
            </a:pathLst>
          </a:custGeom>
          <a:ln w="6261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6911" y="434877"/>
            <a:ext cx="6062915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70" dirty="0"/>
              <a:t>Loss Function – Cross Entropy</a:t>
            </a:r>
            <a:endParaRPr spc="-170" dirty="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5"/>
              <a:t>Copyright </a:t>
            </a:r>
            <a:r>
              <a:rPr lang="en-IN" spc="30"/>
              <a:t>© </a:t>
            </a:r>
            <a:r>
              <a:rPr lang="en-IN" spc="15"/>
              <a:t>2019</a:t>
            </a:r>
            <a:r>
              <a:rPr lang="en-IN" spc="-50"/>
              <a:t> </a:t>
            </a:r>
            <a:r>
              <a:rPr lang="en-IN" spc="15"/>
              <a:t>RecogX.AI</a:t>
            </a:r>
            <a:endParaRPr spc="15" dirty="0"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lang="en-IN" spc="15" smtClean="0"/>
              <a:pPr marL="25400">
                <a:lnSpc>
                  <a:spcPct val="100000"/>
                </a:lnSpc>
                <a:spcBef>
                  <a:spcPts val="90"/>
                </a:spcBef>
              </a:pPr>
              <a:t>20</a:t>
            </a:fld>
            <a:endParaRPr spc="15" dirty="0"/>
          </a:p>
        </p:txBody>
      </p:sp>
      <p:sp>
        <p:nvSpPr>
          <p:cNvPr id="15" name="object 15"/>
          <p:cNvSpPr/>
          <p:nvPr/>
        </p:nvSpPr>
        <p:spPr>
          <a:xfrm>
            <a:off x="10313527" y="6454378"/>
            <a:ext cx="1323169" cy="322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668214" y="654767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795"/>
                </a:lnTo>
              </a:path>
            </a:pathLst>
          </a:custGeom>
          <a:ln w="36779">
            <a:solidFill>
              <a:srgbClr val="004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-3" y="6354639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261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0149C04B-96E1-455D-90E6-09B069999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33" y="1417677"/>
            <a:ext cx="5295900" cy="3781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D9D2AB-451D-4CC1-A8AF-74F3D4577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424" y="5208477"/>
            <a:ext cx="5124816" cy="11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5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Stochastic Gradient Descent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61BDA41-2D20-42C3-AC8D-47C8DABB46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" r="-1" b="-1"/>
          <a:stretch/>
        </p:blipFill>
        <p:spPr>
          <a:xfrm>
            <a:off x="841248" y="2516778"/>
            <a:ext cx="5110992" cy="29997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6095999" y="2148524"/>
            <a:ext cx="5547361" cy="4709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Stochastic Gradient Descent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 A gradient is the degree of change of a parameter with the amount of change in another parameter.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It’s a convex function. Looks like the letter “U”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 more the gradient, the steeper the slope.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Gradient Descent is an iterative method which is used to find the values of the parameters of a function that minimizes the cost function as much as possible.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There are three types of Gradient Descent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Batch Gradient Descent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Stochastic Gradient Descent</a:t>
            </a:r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Mini-batch Gradient Descent</a:t>
            </a:r>
          </a:p>
          <a:p>
            <a:pPr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733425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Stochastic - A system or a process that is linked with a random probability. </a:t>
            </a:r>
          </a:p>
          <a:p>
            <a:pPr marL="733425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Few samples are selected randomly instead of the whole data set for each iteration. </a:t>
            </a:r>
          </a:p>
        </p:txBody>
      </p:sp>
    </p:spTree>
    <p:extLst>
      <p:ext uri="{BB962C8B-B14F-4D97-AF65-F5344CB8AC3E}">
        <p14:creationId xmlns:p14="http://schemas.microsoft.com/office/powerpoint/2010/main" val="1949038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Limitation of ANN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Overfitting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Can’t </a:t>
            </a:r>
            <a:r>
              <a:rPr lang="en-US" sz="1400" dirty="0" err="1"/>
              <a:t>generalised</a:t>
            </a:r>
            <a:r>
              <a:rPr lang="en-US" sz="1400" dirty="0"/>
              <a:t> new data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Generate biased prediction </a:t>
            </a:r>
          </a:p>
          <a:p>
            <a:pPr marL="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Ways to Overcome Overfitting</a:t>
            </a:r>
          </a:p>
          <a:p>
            <a:pPr marL="63976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Weight Regularization - Add constraints to the weights of the network</a:t>
            </a:r>
          </a:p>
          <a:p>
            <a:pPr marL="1096963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L1: Lasso: Cost is proportional to the absolute value of the weight coefficients</a:t>
            </a:r>
          </a:p>
          <a:p>
            <a:pPr marL="1096963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096963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L2: Ridge: Cost is proportional to the square of the value of the weight coefficients</a:t>
            </a:r>
          </a:p>
          <a:p>
            <a:pPr marL="63976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Network Size - Start with a small amount of layer and increases its size until we find the model overfit</a:t>
            </a:r>
          </a:p>
          <a:p>
            <a:pPr marL="639763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Dropout - Some weights will be randomly set to zero  using dropout rate</a:t>
            </a:r>
          </a:p>
        </p:txBody>
      </p:sp>
      <p:pic>
        <p:nvPicPr>
          <p:cNvPr id="5" name="Picture 4" descr="A picture containing building, brick, box&#10;&#10;Description automatically generated">
            <a:extLst>
              <a:ext uri="{FF2B5EF4-FFF2-40B4-BE49-F238E27FC236}">
                <a16:creationId xmlns:a16="http://schemas.microsoft.com/office/drawing/2014/main" id="{1E6A5C1A-B173-4679-BE43-A0F8C4A816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" r="2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C94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08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AD6B1-ABD6-45C5-AB81-0B604464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73241-8D49-4260-AB4A-7BACFE9A8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process of processing Text, Images and Videos which comprise of 80% of data in enterprise</a:t>
            </a:r>
          </a:p>
          <a:p>
            <a:r>
              <a:rPr lang="en-IN" dirty="0"/>
              <a:t>The List of application around us </a:t>
            </a:r>
          </a:p>
          <a:p>
            <a:pPr lvl="1"/>
            <a:r>
              <a:rPr lang="en-IN" dirty="0"/>
              <a:t>Analyse Mood</a:t>
            </a:r>
          </a:p>
          <a:p>
            <a:pPr lvl="1"/>
            <a:r>
              <a:rPr lang="en-IN" dirty="0"/>
              <a:t>Security Threat</a:t>
            </a:r>
          </a:p>
          <a:p>
            <a:pPr lvl="1"/>
            <a:r>
              <a:rPr lang="en-IN" dirty="0"/>
              <a:t>Detect Machine Failure</a:t>
            </a:r>
          </a:p>
          <a:p>
            <a:pPr lvl="1"/>
            <a:r>
              <a:rPr lang="en-IN" dirty="0"/>
              <a:t>Recognize handwritten content</a:t>
            </a:r>
          </a:p>
          <a:p>
            <a:pPr lvl="1"/>
            <a:r>
              <a:rPr lang="en-IN" dirty="0"/>
              <a:t>Vehicle Number plate reader</a:t>
            </a:r>
          </a:p>
        </p:txBody>
      </p:sp>
    </p:spTree>
    <p:extLst>
      <p:ext uri="{BB962C8B-B14F-4D97-AF65-F5344CB8AC3E}">
        <p14:creationId xmlns:p14="http://schemas.microsoft.com/office/powerpoint/2010/main" val="2362892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DA6F7-BF3A-4FF4-AD79-B3454079C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20" y="1122363"/>
            <a:ext cx="3200400" cy="2387600"/>
          </a:xfrm>
          <a:prstGeom prst="ellipse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Image Analytics - Overview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46F1DE0F-922F-4B53-96E9-22DBE9108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8" r="28275" b="1"/>
          <a:stretch/>
        </p:blipFill>
        <p:spPr>
          <a:xfrm>
            <a:off x="4653627" y="-1"/>
            <a:ext cx="4614002" cy="4515954"/>
          </a:xfrm>
          <a:prstGeom prst="rect">
            <a:avLst/>
          </a:prstGeom>
        </p:spPr>
      </p:pic>
      <p:pic>
        <p:nvPicPr>
          <p:cNvPr id="17" name="Picture 16" descr="A picture containing scene, road, outdoor, truck&#10;&#10;Description automatically generated">
            <a:extLst>
              <a:ext uri="{FF2B5EF4-FFF2-40B4-BE49-F238E27FC236}">
                <a16:creationId xmlns:a16="http://schemas.microsoft.com/office/drawing/2014/main" id="{9EC9E9EA-6A08-42A8-B852-CE448BDAAE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6" r="20490" b="-1"/>
          <a:stretch/>
        </p:blipFill>
        <p:spPr>
          <a:xfrm>
            <a:off x="9355353" y="-1"/>
            <a:ext cx="2829214" cy="2183054"/>
          </a:xfrm>
          <a:prstGeom prst="rect">
            <a:avLst/>
          </a:prstGeom>
        </p:spPr>
      </p:pic>
      <p:pic>
        <p:nvPicPr>
          <p:cNvPr id="13" name="Picture 12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4199EDF0-3EA3-4E55-B2A4-C3F05C2F77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" r="4" b="4"/>
          <a:stretch/>
        </p:blipFill>
        <p:spPr>
          <a:xfrm>
            <a:off x="9355353" y="2274491"/>
            <a:ext cx="2825496" cy="2241463"/>
          </a:xfrm>
          <a:prstGeom prst="rect">
            <a:avLst/>
          </a:prstGeom>
        </p:spPr>
      </p:pic>
      <p:pic>
        <p:nvPicPr>
          <p:cNvPr id="7" name="Picture 6" descr="A picture containing person, sitting, young&#10;&#10;Description automatically generated">
            <a:extLst>
              <a:ext uri="{FF2B5EF4-FFF2-40B4-BE49-F238E27FC236}">
                <a16:creationId xmlns:a16="http://schemas.microsoft.com/office/drawing/2014/main" id="{1326B4B1-8B80-4CEF-BE2B-77AC6C65B7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3" r="10458" b="-2"/>
          <a:stretch/>
        </p:blipFill>
        <p:spPr>
          <a:xfrm>
            <a:off x="4653627" y="4616536"/>
            <a:ext cx="2829212" cy="2241464"/>
          </a:xfrm>
          <a:prstGeom prst="rect">
            <a:avLst/>
          </a:prstGeom>
        </p:spPr>
      </p:pic>
      <p:pic>
        <p:nvPicPr>
          <p:cNvPr id="15" name="Picture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40927D6-A5E7-4149-B3E8-06BBF97460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" b="12157"/>
          <a:stretch/>
        </p:blipFill>
        <p:spPr>
          <a:xfrm>
            <a:off x="7570565" y="4607393"/>
            <a:ext cx="4614002" cy="225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9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person, bottle, man, table&#10;&#10;Description automatically generated">
            <a:extLst>
              <a:ext uri="{FF2B5EF4-FFF2-40B4-BE49-F238E27FC236}">
                <a16:creationId xmlns:a16="http://schemas.microsoft.com/office/drawing/2014/main" id="{EEA09715-022A-4C67-95D5-E2D84B05E6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95" r="-2" b="27885"/>
          <a:stretch/>
        </p:blipFill>
        <p:spPr>
          <a:xfrm>
            <a:off x="1" y="-6235"/>
            <a:ext cx="3255403" cy="2505456"/>
          </a:xfrm>
          <a:custGeom>
            <a:avLst/>
            <a:gdLst>
              <a:gd name="connsiteX0" fmla="*/ 0 w 3255403"/>
              <a:gd name="connsiteY0" fmla="*/ 0 h 2505456"/>
              <a:gd name="connsiteX1" fmla="*/ 3255403 w 3255403"/>
              <a:gd name="connsiteY1" fmla="*/ 0 h 2505456"/>
              <a:gd name="connsiteX2" fmla="*/ 2094477 w 3255403"/>
              <a:gd name="connsiteY2" fmla="*/ 2505456 h 2505456"/>
              <a:gd name="connsiteX3" fmla="*/ 0 w 3255403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CD2B8A-33C9-47C6-B911-C6EEB2965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" r="1623" b="-4"/>
          <a:stretch/>
        </p:blipFill>
        <p:spPr>
          <a:xfrm>
            <a:off x="7381876" y="10"/>
            <a:ext cx="4810125" cy="2501827"/>
          </a:xfrm>
          <a:custGeom>
            <a:avLst/>
            <a:gdLst>
              <a:gd name="connsiteX0" fmla="*/ 1159248 w 4810125"/>
              <a:gd name="connsiteY0" fmla="*/ 0 h 2501837"/>
              <a:gd name="connsiteX1" fmla="*/ 4810125 w 4810125"/>
              <a:gd name="connsiteY1" fmla="*/ 0 h 2501837"/>
              <a:gd name="connsiteX2" fmla="*/ 4810125 w 4810125"/>
              <a:gd name="connsiteY2" fmla="*/ 2501837 h 2501837"/>
              <a:gd name="connsiteX3" fmla="*/ 0 w 4810125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3" name="Content Placeholder 12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58320FB6-F49F-4230-A4E3-F518866938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r="3" b="3"/>
          <a:stretch/>
        </p:blipFill>
        <p:spPr>
          <a:xfrm>
            <a:off x="4675537" y="-6235"/>
            <a:ext cx="3677817" cy="2505456"/>
          </a:xfrm>
          <a:custGeom>
            <a:avLst/>
            <a:gdLst>
              <a:gd name="connsiteX0" fmla="*/ 1160926 w 3677817"/>
              <a:gd name="connsiteY0" fmla="*/ 0 h 2505456"/>
              <a:gd name="connsiteX1" fmla="*/ 3677817 w 3677817"/>
              <a:gd name="connsiteY1" fmla="*/ 0 h 2505456"/>
              <a:gd name="connsiteX2" fmla="*/ 2516891 w 3677817"/>
              <a:gd name="connsiteY2" fmla="*/ 2505456 h 2505456"/>
              <a:gd name="connsiteX3" fmla="*/ 0 w 3677817"/>
              <a:gd name="connsiteY3" fmla="*/ 2505456 h 2505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5" name="Picture 4" descr="A person holding a sign&#10;&#10;Description automatically generated">
            <a:extLst>
              <a:ext uri="{FF2B5EF4-FFF2-40B4-BE49-F238E27FC236}">
                <a16:creationId xmlns:a16="http://schemas.microsoft.com/office/drawing/2014/main" id="{8F110F79-CBA0-47A8-ACAC-6B764016E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1701"/>
          <a:stretch/>
        </p:blipFill>
        <p:spPr>
          <a:xfrm>
            <a:off x="1" y="2660089"/>
            <a:ext cx="7122523" cy="4197911"/>
          </a:xfrm>
          <a:custGeom>
            <a:avLst/>
            <a:gdLst>
              <a:gd name="connsiteX0" fmla="*/ 0 w 7122523"/>
              <a:gd name="connsiteY0" fmla="*/ 0 h 4197911"/>
              <a:gd name="connsiteX1" fmla="*/ 7122523 w 7122523"/>
              <a:gd name="connsiteY1" fmla="*/ 0 h 4197911"/>
              <a:gd name="connsiteX2" fmla="*/ 5177382 w 7122523"/>
              <a:gd name="connsiteY2" fmla="*/ 4197911 h 4197911"/>
              <a:gd name="connsiteX3" fmla="*/ 5171159 w 7122523"/>
              <a:gd name="connsiteY3" fmla="*/ 4197911 h 4197911"/>
              <a:gd name="connsiteX4" fmla="*/ 3981368 w 7122523"/>
              <a:gd name="connsiteY4" fmla="*/ 4197911 h 4197911"/>
              <a:gd name="connsiteX5" fmla="*/ 2331323 w 7122523"/>
              <a:gd name="connsiteY5" fmla="*/ 4197911 h 4197911"/>
              <a:gd name="connsiteX6" fmla="*/ 0 w 7122523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0"/>
                </a:moveTo>
                <a:lnTo>
                  <a:pt x="7122523" y="0"/>
                </a:lnTo>
                <a:lnTo>
                  <a:pt x="5177382" y="4197911"/>
                </a:lnTo>
                <a:lnTo>
                  <a:pt x="5171159" y="4197911"/>
                </a:lnTo>
                <a:lnTo>
                  <a:pt x="3981368" y="4197911"/>
                </a:lnTo>
                <a:lnTo>
                  <a:pt x="2331323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2CAB7A-DBC8-4FA7-87CD-568529DCB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2524" y="4678135"/>
            <a:ext cx="4504557" cy="90591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r"/>
            <a:r>
              <a:rPr lang="en-US" sz="40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Use Cases in Retail Industry</a:t>
            </a:r>
          </a:p>
        </p:txBody>
      </p:sp>
      <p:pic>
        <p:nvPicPr>
          <p:cNvPr id="9" name="Picture 8" descr="A picture containing person, indoor, food, small&#10;&#10;Description automatically generated">
            <a:extLst>
              <a:ext uri="{FF2B5EF4-FFF2-40B4-BE49-F238E27FC236}">
                <a16:creationId xmlns:a16="http://schemas.microsoft.com/office/drawing/2014/main" id="{605E058C-A91B-4BD5-94EB-14B7469FD6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r="7883" b="1"/>
          <a:stretch/>
        </p:blipFill>
        <p:spPr>
          <a:xfrm>
            <a:off x="2261968" y="10"/>
            <a:ext cx="3393943" cy="2502833"/>
          </a:xfrm>
          <a:custGeom>
            <a:avLst/>
            <a:gdLst>
              <a:gd name="connsiteX0" fmla="*/ 1159715 w 3393943"/>
              <a:gd name="connsiteY0" fmla="*/ 0 h 2502843"/>
              <a:gd name="connsiteX1" fmla="*/ 3393943 w 3393943"/>
              <a:gd name="connsiteY1" fmla="*/ 0 h 2502843"/>
              <a:gd name="connsiteX2" fmla="*/ 2234228 w 3393943"/>
              <a:gd name="connsiteY2" fmla="*/ 2502843 h 2502843"/>
              <a:gd name="connsiteX3" fmla="*/ 0 w 3393943"/>
              <a:gd name="connsiteY3" fmla="*/ 2502843 h 250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84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CA2AB-D82A-4BC0-892A-49823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57" y="4714285"/>
            <a:ext cx="497157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Use Case in Insurance 				Industry</a:t>
            </a:r>
          </a:p>
        </p:txBody>
      </p:sp>
      <p:pic>
        <p:nvPicPr>
          <p:cNvPr id="7" name="Picture 6" descr="A police car parked on the side of a road&#10;&#10;Description automatically generated">
            <a:extLst>
              <a:ext uri="{FF2B5EF4-FFF2-40B4-BE49-F238E27FC236}">
                <a16:creationId xmlns:a16="http://schemas.microsoft.com/office/drawing/2014/main" id="{DFA04001-16FE-49EF-B016-D10029DC2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8" r="-1" b="3843"/>
          <a:stretch/>
        </p:blipFill>
        <p:spPr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9" name="Picture 8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5394DAD1-9F40-4E82-99CB-1B9E206955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8" r="18693" b="1"/>
          <a:stretch/>
        </p:blipFill>
        <p:spPr>
          <a:xfrm>
            <a:off x="20" y="2279205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E34FAE8-D6DE-4890-99AD-520AB1355C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2" r="17537" b="-1"/>
          <a:stretch/>
        </p:blipFill>
        <p:spPr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11" name="Picture 10" descr="A picture containing outdoor, forest, tree, covered&#10;&#10;Description automatically generated">
            <a:extLst>
              <a:ext uri="{FF2B5EF4-FFF2-40B4-BE49-F238E27FC236}">
                <a16:creationId xmlns:a16="http://schemas.microsoft.com/office/drawing/2014/main" id="{F1B8121E-6BA5-4B68-A3BF-8052B32805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16" r="4010" b="-1"/>
          <a:stretch/>
        </p:blipFill>
        <p:spPr>
          <a:xfrm>
            <a:off x="8918761" y="-4331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4763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840EA-0613-4239-90C4-0EC1D640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Healthcare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19391-8BB4-46FA-814E-07C39DCBC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Image Analytics helps radiologists find abnormalities in patient scan images that could lead to a diagnosis when interpreted</a:t>
            </a:r>
            <a:endParaRPr lang="en-IN" dirty="0"/>
          </a:p>
          <a:p>
            <a:r>
              <a:rPr lang="en-IN" dirty="0"/>
              <a:t>List of Use Cases</a:t>
            </a:r>
          </a:p>
          <a:p>
            <a:pPr lvl="1" fontAlgn="t"/>
            <a:r>
              <a:rPr lang="en-IN" dirty="0"/>
              <a:t>Precise Diagnoses - </a:t>
            </a:r>
            <a:r>
              <a:rPr lang="en-US" dirty="0"/>
              <a:t>Algorithms trained using a huge amount of image data can detect the slightest presence of a condition which may typically be missed out by human </a:t>
            </a:r>
            <a:endParaRPr lang="en-IN" dirty="0"/>
          </a:p>
          <a:p>
            <a:pPr lvl="1" fontAlgn="t"/>
            <a:r>
              <a:rPr lang="en-IN" dirty="0"/>
              <a:t>Timely Detection of Illness - Pattern Recognition help in detecting early symptoms of cancer</a:t>
            </a:r>
          </a:p>
          <a:p>
            <a:pPr lvl="1" fontAlgn="t"/>
            <a:r>
              <a:rPr lang="en-IN" dirty="0"/>
              <a:t>Heightened Medical Process - </a:t>
            </a:r>
            <a:r>
              <a:rPr lang="en-US" dirty="0"/>
              <a:t>Lessen the time doctors usually take in </a:t>
            </a:r>
            <a:r>
              <a:rPr lang="en-US" dirty="0" err="1"/>
              <a:t>analysing</a:t>
            </a:r>
            <a:r>
              <a:rPr lang="en-US" dirty="0"/>
              <a:t> reports and images. </a:t>
            </a:r>
            <a:endParaRPr lang="en-IN" dirty="0"/>
          </a:p>
          <a:p>
            <a:pPr lvl="1" fontAlgn="t"/>
            <a:r>
              <a:rPr lang="en-IN" dirty="0"/>
              <a:t>Medical Imaging – </a:t>
            </a:r>
            <a:r>
              <a:rPr lang="en-US" dirty="0"/>
              <a:t>Conversion of 2D scan images into interactive 3D models enable medical professionals to gain a detailed understanding of a patient’s health condition.</a:t>
            </a:r>
            <a:endParaRPr lang="en-IN" dirty="0"/>
          </a:p>
          <a:p>
            <a:pPr lvl="1" fontAlgn="t"/>
            <a:r>
              <a:rPr lang="en-IN" dirty="0"/>
              <a:t>Health Monitoring - </a:t>
            </a:r>
            <a:r>
              <a:rPr lang="en-US" dirty="0"/>
              <a:t>Measure the body fat percentage of people using images taken from regular cameras.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4527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CA2AB-D82A-4BC0-892A-49823DC9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3436D-867B-4DF1-A33C-4529F45B1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IN" sz="2400">
                <a:solidFill>
                  <a:srgbClr val="000000"/>
                </a:solidFill>
              </a:rPr>
              <a:t>The ability of computer to function as human eyes</a:t>
            </a:r>
          </a:p>
          <a:p>
            <a:r>
              <a:rPr lang="en-IN" sz="2400">
                <a:solidFill>
                  <a:srgbClr val="000000"/>
                </a:solidFill>
              </a:rPr>
              <a:t>Integrate with laptops, mobiles phones, Tabs and CCTVs</a:t>
            </a:r>
          </a:p>
          <a:p>
            <a:r>
              <a:rPr lang="en-US" sz="2400">
                <a:solidFill>
                  <a:srgbClr val="000000"/>
                </a:solidFill>
              </a:rPr>
              <a:t>Every minute 1.78 million GB data gets produced online</a:t>
            </a:r>
          </a:p>
          <a:p>
            <a:r>
              <a:rPr lang="en-US" sz="2400">
                <a:solidFill>
                  <a:srgbClr val="000000"/>
                </a:solidFill>
              </a:rPr>
              <a:t>A big chunk that of data is images and videos.</a:t>
            </a:r>
            <a:endParaRPr lang="en-IN" sz="2400">
              <a:solidFill>
                <a:srgbClr val="000000"/>
              </a:solidFill>
            </a:endParaRPr>
          </a:p>
          <a:p>
            <a:endParaRPr lang="en-IN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180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ADE5A-B226-4F1B-9D01-5207A9F3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accent2"/>
                </a:solidFill>
              </a:rPr>
              <a:t>Open CV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3B6267-20A0-453A-B174-CF122B2E95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852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2549" y="6469110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889"/>
                </a:lnTo>
              </a:path>
            </a:pathLst>
          </a:custGeom>
          <a:ln w="6261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912" y="508074"/>
            <a:ext cx="43370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Data</a:t>
            </a:r>
            <a:r>
              <a:rPr spc="-430" dirty="0"/>
              <a:t> </a:t>
            </a:r>
            <a:r>
              <a:rPr spc="-130" dirty="0"/>
              <a:t>Science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pc="15"/>
              <a:t>Copyright </a:t>
            </a:r>
            <a:r>
              <a:rPr lang="en-US" spc="30"/>
              <a:t>© </a:t>
            </a:r>
            <a:r>
              <a:rPr lang="en-US" spc="15"/>
              <a:t>2019</a:t>
            </a:r>
            <a:r>
              <a:rPr lang="en-US" spc="-50"/>
              <a:t> </a:t>
            </a:r>
            <a:r>
              <a:rPr lang="en-US" spc="15"/>
              <a:t>RecogX.AI</a:t>
            </a:r>
            <a:endParaRPr spc="15" dirty="0"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lang="en-US" spc="15" smtClean="0"/>
              <a:pPr marL="25400">
                <a:lnSpc>
                  <a:spcPct val="100000"/>
                </a:lnSpc>
                <a:spcBef>
                  <a:spcPts val="90"/>
                </a:spcBef>
              </a:pPr>
              <a:t>3</a:t>
            </a:fld>
            <a:endParaRPr spc="15" dirty="0"/>
          </a:p>
        </p:txBody>
      </p:sp>
      <p:sp>
        <p:nvSpPr>
          <p:cNvPr id="4" name="object 4"/>
          <p:cNvSpPr/>
          <p:nvPr/>
        </p:nvSpPr>
        <p:spPr>
          <a:xfrm>
            <a:off x="10313527" y="6454376"/>
            <a:ext cx="1323168" cy="322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68214" y="654767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795"/>
                </a:lnTo>
              </a:path>
            </a:pathLst>
          </a:custGeom>
          <a:ln w="36779">
            <a:solidFill>
              <a:srgbClr val="004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85444"/>
            <a:ext cx="80645" cy="640715"/>
          </a:xfrm>
          <a:custGeom>
            <a:avLst/>
            <a:gdLst/>
            <a:ahLst/>
            <a:cxnLst/>
            <a:rect l="l" t="t" r="r" b="b"/>
            <a:pathLst>
              <a:path w="80645" h="640715">
                <a:moveTo>
                  <a:pt x="0" y="640384"/>
                </a:moveTo>
                <a:lnTo>
                  <a:pt x="80391" y="640384"/>
                </a:lnTo>
                <a:lnTo>
                  <a:pt x="80391" y="0"/>
                </a:lnTo>
                <a:lnTo>
                  <a:pt x="0" y="0"/>
                </a:lnTo>
                <a:lnTo>
                  <a:pt x="0" y="640384"/>
                </a:lnTo>
                <a:close/>
              </a:path>
            </a:pathLst>
          </a:custGeom>
          <a:solidFill>
            <a:srgbClr val="95B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390" y="485444"/>
            <a:ext cx="61594" cy="640715"/>
          </a:xfrm>
          <a:custGeom>
            <a:avLst/>
            <a:gdLst/>
            <a:ahLst/>
            <a:cxnLst/>
            <a:rect l="l" t="t" r="r" b="b"/>
            <a:pathLst>
              <a:path w="61594" h="640715">
                <a:moveTo>
                  <a:pt x="0" y="640384"/>
                </a:moveTo>
                <a:lnTo>
                  <a:pt x="61201" y="640384"/>
                </a:lnTo>
                <a:lnTo>
                  <a:pt x="61201" y="0"/>
                </a:lnTo>
                <a:lnTo>
                  <a:pt x="0" y="0"/>
                </a:lnTo>
                <a:lnTo>
                  <a:pt x="0" y="640384"/>
                </a:lnTo>
                <a:close/>
              </a:path>
            </a:pathLst>
          </a:custGeom>
          <a:solidFill>
            <a:srgbClr val="004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592" y="485444"/>
            <a:ext cx="30480" cy="640715"/>
          </a:xfrm>
          <a:custGeom>
            <a:avLst/>
            <a:gdLst/>
            <a:ahLst/>
            <a:cxnLst/>
            <a:rect l="l" t="t" r="r" b="b"/>
            <a:pathLst>
              <a:path w="30480" h="640715">
                <a:moveTo>
                  <a:pt x="0" y="640384"/>
                </a:moveTo>
                <a:lnTo>
                  <a:pt x="30403" y="640384"/>
                </a:lnTo>
                <a:lnTo>
                  <a:pt x="30403" y="0"/>
                </a:lnTo>
                <a:lnTo>
                  <a:pt x="0" y="0"/>
                </a:lnTo>
                <a:lnTo>
                  <a:pt x="0" y="640384"/>
                </a:lnTo>
                <a:close/>
              </a:path>
            </a:pathLst>
          </a:custGeom>
          <a:solidFill>
            <a:srgbClr val="00AC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5" y="6354636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261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6100" y="1791295"/>
            <a:ext cx="5726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414042"/>
                </a:solidFill>
                <a:latin typeface="Calibri"/>
                <a:cs typeface="Calibri"/>
              </a:rPr>
              <a:t>It</a:t>
            </a:r>
            <a:r>
              <a:rPr sz="1800" spc="-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14042"/>
                </a:solidFill>
                <a:latin typeface="Calibri"/>
                <a:cs typeface="Calibri"/>
              </a:rPr>
              <a:t>is</a:t>
            </a:r>
            <a:r>
              <a:rPr sz="1800" spc="-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14042"/>
                </a:solidFill>
                <a:latin typeface="Calibri"/>
                <a:cs typeface="Calibri"/>
              </a:rPr>
              <a:t>a</a:t>
            </a:r>
            <a:r>
              <a:rPr sz="1800" spc="-7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14042"/>
                </a:solidFill>
                <a:latin typeface="Calibri"/>
                <a:cs typeface="Calibri"/>
              </a:rPr>
              <a:t>study</a:t>
            </a:r>
            <a:r>
              <a:rPr sz="1800" spc="-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414042"/>
                </a:solidFill>
                <a:latin typeface="Calibri"/>
                <a:cs typeface="Calibri"/>
              </a:rPr>
              <a:t>to</a:t>
            </a:r>
            <a:r>
              <a:rPr sz="1800" spc="-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414042"/>
                </a:solidFill>
                <a:latin typeface="Calibri"/>
                <a:cs typeface="Calibri"/>
              </a:rPr>
              <a:t>understand</a:t>
            </a:r>
            <a:r>
              <a:rPr sz="1800" spc="-7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414042"/>
                </a:solidFill>
                <a:latin typeface="Calibri"/>
                <a:cs typeface="Calibri"/>
              </a:rPr>
              <a:t>the</a:t>
            </a:r>
            <a:r>
              <a:rPr sz="1800" spc="-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414042"/>
                </a:solidFill>
                <a:latin typeface="Calibri"/>
                <a:cs typeface="Calibri"/>
              </a:rPr>
              <a:t>logic</a:t>
            </a:r>
            <a:r>
              <a:rPr sz="1800" spc="-7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414042"/>
                </a:solidFill>
                <a:latin typeface="Calibri"/>
                <a:cs typeface="Calibri"/>
              </a:rPr>
              <a:t>behind</a:t>
            </a:r>
            <a:r>
              <a:rPr sz="1800" spc="-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414042"/>
                </a:solidFill>
                <a:latin typeface="Calibri"/>
                <a:cs typeface="Calibri"/>
              </a:rPr>
              <a:t>the</a:t>
            </a:r>
            <a:r>
              <a:rPr sz="1800" spc="-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14042"/>
                </a:solidFill>
                <a:latin typeface="Calibri"/>
                <a:cs typeface="Calibri"/>
              </a:rPr>
              <a:t>behaviour</a:t>
            </a:r>
            <a:r>
              <a:rPr sz="1800" spc="-7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14042"/>
                </a:solidFill>
                <a:latin typeface="Calibri"/>
                <a:cs typeface="Calibri"/>
              </a:rPr>
              <a:t>of</a:t>
            </a:r>
            <a:r>
              <a:rPr sz="1800" spc="-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14042"/>
                </a:solidFill>
                <a:latin typeface="Calibri"/>
                <a:cs typeface="Calibri"/>
              </a:rPr>
              <a:t>data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DAA572-E202-5240-B0B0-446580C01B77}"/>
              </a:ext>
            </a:extLst>
          </p:cNvPr>
          <p:cNvGrpSpPr/>
          <p:nvPr/>
        </p:nvGrpSpPr>
        <p:grpSpPr>
          <a:xfrm>
            <a:off x="711200" y="2661060"/>
            <a:ext cx="2457450" cy="2457450"/>
            <a:chOff x="711200" y="2661060"/>
            <a:chExt cx="2457450" cy="2457450"/>
          </a:xfrm>
        </p:grpSpPr>
        <p:sp>
          <p:nvSpPr>
            <p:cNvPr id="11" name="object 11"/>
            <p:cNvSpPr/>
            <p:nvPr/>
          </p:nvSpPr>
          <p:spPr>
            <a:xfrm>
              <a:off x="776574" y="2726427"/>
              <a:ext cx="2326640" cy="2326640"/>
            </a:xfrm>
            <a:custGeom>
              <a:avLst/>
              <a:gdLst/>
              <a:ahLst/>
              <a:cxnLst/>
              <a:rect l="l" t="t" r="r" b="b"/>
              <a:pathLst>
                <a:path w="2326640" h="2326640">
                  <a:moveTo>
                    <a:pt x="2326487" y="1163243"/>
                  </a:moveTo>
                  <a:lnTo>
                    <a:pt x="2325517" y="1211193"/>
                  </a:lnTo>
                  <a:lnTo>
                    <a:pt x="2322631" y="1258649"/>
                  </a:lnTo>
                  <a:lnTo>
                    <a:pt x="2317867" y="1305574"/>
                  </a:lnTo>
                  <a:lnTo>
                    <a:pt x="2311262" y="1351931"/>
                  </a:lnTo>
                  <a:lnTo>
                    <a:pt x="2302854" y="1397682"/>
                  </a:lnTo>
                  <a:lnTo>
                    <a:pt x="2292680" y="1442789"/>
                  </a:lnTo>
                  <a:lnTo>
                    <a:pt x="2280778" y="1487216"/>
                  </a:lnTo>
                  <a:lnTo>
                    <a:pt x="2267184" y="1530925"/>
                  </a:lnTo>
                  <a:lnTo>
                    <a:pt x="2251937" y="1573878"/>
                  </a:lnTo>
                  <a:lnTo>
                    <a:pt x="2235073" y="1616038"/>
                  </a:lnTo>
                  <a:lnTo>
                    <a:pt x="2216631" y="1657367"/>
                  </a:lnTo>
                  <a:lnTo>
                    <a:pt x="2196648" y="1697829"/>
                  </a:lnTo>
                  <a:lnTo>
                    <a:pt x="2175160" y="1737386"/>
                  </a:lnTo>
                  <a:lnTo>
                    <a:pt x="2152206" y="1776000"/>
                  </a:lnTo>
                  <a:lnTo>
                    <a:pt x="2127823" y="1813634"/>
                  </a:lnTo>
                  <a:lnTo>
                    <a:pt x="2102048" y="1850250"/>
                  </a:lnTo>
                  <a:lnTo>
                    <a:pt x="2074919" y="1885812"/>
                  </a:lnTo>
                  <a:lnTo>
                    <a:pt x="2046473" y="1920281"/>
                  </a:lnTo>
                  <a:lnTo>
                    <a:pt x="2016747" y="1953620"/>
                  </a:lnTo>
                  <a:lnTo>
                    <a:pt x="1985779" y="1985792"/>
                  </a:lnTo>
                  <a:lnTo>
                    <a:pt x="1953607" y="2016760"/>
                  </a:lnTo>
                  <a:lnTo>
                    <a:pt x="1920268" y="2046485"/>
                  </a:lnTo>
                  <a:lnTo>
                    <a:pt x="1885799" y="2074931"/>
                  </a:lnTo>
                  <a:lnTo>
                    <a:pt x="1850237" y="2102061"/>
                  </a:lnTo>
                  <a:lnTo>
                    <a:pt x="1813621" y="2127835"/>
                  </a:lnTo>
                  <a:lnTo>
                    <a:pt x="1775987" y="2152219"/>
                  </a:lnTo>
                  <a:lnTo>
                    <a:pt x="1737373" y="2175173"/>
                  </a:lnTo>
                  <a:lnTo>
                    <a:pt x="1697817" y="2196660"/>
                  </a:lnTo>
                  <a:lnTo>
                    <a:pt x="1657355" y="2216644"/>
                  </a:lnTo>
                  <a:lnTo>
                    <a:pt x="1616025" y="2235086"/>
                  </a:lnTo>
                  <a:lnTo>
                    <a:pt x="1573865" y="2251950"/>
                  </a:lnTo>
                  <a:lnTo>
                    <a:pt x="1530912" y="2267197"/>
                  </a:lnTo>
                  <a:lnTo>
                    <a:pt x="1487203" y="2280790"/>
                  </a:lnTo>
                  <a:lnTo>
                    <a:pt x="1442777" y="2292693"/>
                  </a:lnTo>
                  <a:lnTo>
                    <a:pt x="1397669" y="2302867"/>
                  </a:lnTo>
                  <a:lnTo>
                    <a:pt x="1351918" y="2311275"/>
                  </a:lnTo>
                  <a:lnTo>
                    <a:pt x="1305562" y="2317880"/>
                  </a:lnTo>
                  <a:lnTo>
                    <a:pt x="1258637" y="2322644"/>
                  </a:lnTo>
                  <a:lnTo>
                    <a:pt x="1211180" y="2325530"/>
                  </a:lnTo>
                  <a:lnTo>
                    <a:pt x="1163231" y="2326500"/>
                  </a:lnTo>
                  <a:lnTo>
                    <a:pt x="1115282" y="2325530"/>
                  </a:lnTo>
                  <a:lnTo>
                    <a:pt x="1067827" y="2322644"/>
                  </a:lnTo>
                  <a:lnTo>
                    <a:pt x="1020902" y="2317880"/>
                  </a:lnTo>
                  <a:lnTo>
                    <a:pt x="974547" y="2311275"/>
                  </a:lnTo>
                  <a:lnTo>
                    <a:pt x="928797" y="2302867"/>
                  </a:lnTo>
                  <a:lnTo>
                    <a:pt x="883690" y="2292693"/>
                  </a:lnTo>
                  <a:lnTo>
                    <a:pt x="839264" y="2280790"/>
                  </a:lnTo>
                  <a:lnTo>
                    <a:pt x="795557" y="2267197"/>
                  </a:lnTo>
                  <a:lnTo>
                    <a:pt x="752605" y="2251950"/>
                  </a:lnTo>
                  <a:lnTo>
                    <a:pt x="710445" y="2235086"/>
                  </a:lnTo>
                  <a:lnTo>
                    <a:pt x="669117" y="2216644"/>
                  </a:lnTo>
                  <a:lnTo>
                    <a:pt x="628656" y="2196660"/>
                  </a:lnTo>
                  <a:lnTo>
                    <a:pt x="589100" y="2175173"/>
                  </a:lnTo>
                  <a:lnTo>
                    <a:pt x="550487" y="2152219"/>
                  </a:lnTo>
                  <a:lnTo>
                    <a:pt x="512854" y="2127835"/>
                  </a:lnTo>
                  <a:lnTo>
                    <a:pt x="476238" y="2102061"/>
                  </a:lnTo>
                  <a:lnTo>
                    <a:pt x="440678" y="2074931"/>
                  </a:lnTo>
                  <a:lnTo>
                    <a:pt x="406209" y="2046485"/>
                  </a:lnTo>
                  <a:lnTo>
                    <a:pt x="372871" y="2016760"/>
                  </a:lnTo>
                  <a:lnTo>
                    <a:pt x="340699" y="1985792"/>
                  </a:lnTo>
                  <a:lnTo>
                    <a:pt x="309732" y="1953620"/>
                  </a:lnTo>
                  <a:lnTo>
                    <a:pt x="280008" y="1920281"/>
                  </a:lnTo>
                  <a:lnTo>
                    <a:pt x="251562" y="1885812"/>
                  </a:lnTo>
                  <a:lnTo>
                    <a:pt x="224433" y="1850250"/>
                  </a:lnTo>
                  <a:lnTo>
                    <a:pt x="198659" y="1813634"/>
                  </a:lnTo>
                  <a:lnTo>
                    <a:pt x="174276" y="1776000"/>
                  </a:lnTo>
                  <a:lnTo>
                    <a:pt x="151323" y="1737386"/>
                  </a:lnTo>
                  <a:lnTo>
                    <a:pt x="129836" y="1697829"/>
                  </a:lnTo>
                  <a:lnTo>
                    <a:pt x="109853" y="1657367"/>
                  </a:lnTo>
                  <a:lnTo>
                    <a:pt x="91411" y="1616038"/>
                  </a:lnTo>
                  <a:lnTo>
                    <a:pt x="74548" y="1573878"/>
                  </a:lnTo>
                  <a:lnTo>
                    <a:pt x="59301" y="1530925"/>
                  </a:lnTo>
                  <a:lnTo>
                    <a:pt x="45708" y="1487216"/>
                  </a:lnTo>
                  <a:lnTo>
                    <a:pt x="33806" y="1442789"/>
                  </a:lnTo>
                  <a:lnTo>
                    <a:pt x="23632" y="1397682"/>
                  </a:lnTo>
                  <a:lnTo>
                    <a:pt x="15224" y="1351931"/>
                  </a:lnTo>
                  <a:lnTo>
                    <a:pt x="8619" y="1305574"/>
                  </a:lnTo>
                  <a:lnTo>
                    <a:pt x="3856" y="1258649"/>
                  </a:lnTo>
                  <a:lnTo>
                    <a:pt x="970" y="1211193"/>
                  </a:lnTo>
                  <a:lnTo>
                    <a:pt x="0" y="1163243"/>
                  </a:lnTo>
                  <a:lnTo>
                    <a:pt x="970" y="1115294"/>
                  </a:lnTo>
                  <a:lnTo>
                    <a:pt x="3856" y="1067839"/>
                  </a:lnTo>
                  <a:lnTo>
                    <a:pt x="8619" y="1020915"/>
                  </a:lnTo>
                  <a:lnTo>
                    <a:pt x="15224" y="974559"/>
                  </a:lnTo>
                  <a:lnTo>
                    <a:pt x="23632" y="928809"/>
                  </a:lnTo>
                  <a:lnTo>
                    <a:pt x="33806" y="883702"/>
                  </a:lnTo>
                  <a:lnTo>
                    <a:pt x="45708" y="839276"/>
                  </a:lnTo>
                  <a:lnTo>
                    <a:pt x="59301" y="795568"/>
                  </a:lnTo>
                  <a:lnTo>
                    <a:pt x="74548" y="752616"/>
                  </a:lnTo>
                  <a:lnTo>
                    <a:pt x="91411" y="710456"/>
                  </a:lnTo>
                  <a:lnTo>
                    <a:pt x="109853" y="669127"/>
                  </a:lnTo>
                  <a:lnTo>
                    <a:pt x="129836" y="628666"/>
                  </a:lnTo>
                  <a:lnTo>
                    <a:pt x="151323" y="589109"/>
                  </a:lnTo>
                  <a:lnTo>
                    <a:pt x="174276" y="550496"/>
                  </a:lnTo>
                  <a:lnTo>
                    <a:pt x="198659" y="512862"/>
                  </a:lnTo>
                  <a:lnTo>
                    <a:pt x="224433" y="476246"/>
                  </a:lnTo>
                  <a:lnTo>
                    <a:pt x="251562" y="440685"/>
                  </a:lnTo>
                  <a:lnTo>
                    <a:pt x="280008" y="406217"/>
                  </a:lnTo>
                  <a:lnTo>
                    <a:pt x="309732" y="372877"/>
                  </a:lnTo>
                  <a:lnTo>
                    <a:pt x="340699" y="340706"/>
                  </a:lnTo>
                  <a:lnTo>
                    <a:pt x="372871" y="309738"/>
                  </a:lnTo>
                  <a:lnTo>
                    <a:pt x="406209" y="280013"/>
                  </a:lnTo>
                  <a:lnTo>
                    <a:pt x="440678" y="251567"/>
                  </a:lnTo>
                  <a:lnTo>
                    <a:pt x="476238" y="224438"/>
                  </a:lnTo>
                  <a:lnTo>
                    <a:pt x="512854" y="198663"/>
                  </a:lnTo>
                  <a:lnTo>
                    <a:pt x="550487" y="174280"/>
                  </a:lnTo>
                  <a:lnTo>
                    <a:pt x="589100" y="151326"/>
                  </a:lnTo>
                  <a:lnTo>
                    <a:pt x="628656" y="129839"/>
                  </a:lnTo>
                  <a:lnTo>
                    <a:pt x="669117" y="109855"/>
                  </a:lnTo>
                  <a:lnTo>
                    <a:pt x="710445" y="91413"/>
                  </a:lnTo>
                  <a:lnTo>
                    <a:pt x="752605" y="74550"/>
                  </a:lnTo>
                  <a:lnTo>
                    <a:pt x="795557" y="59302"/>
                  </a:lnTo>
                  <a:lnTo>
                    <a:pt x="839264" y="45709"/>
                  </a:lnTo>
                  <a:lnTo>
                    <a:pt x="883690" y="33806"/>
                  </a:lnTo>
                  <a:lnTo>
                    <a:pt x="928797" y="23632"/>
                  </a:lnTo>
                  <a:lnTo>
                    <a:pt x="974547" y="15224"/>
                  </a:lnTo>
                  <a:lnTo>
                    <a:pt x="1020902" y="8620"/>
                  </a:lnTo>
                  <a:lnTo>
                    <a:pt x="1067827" y="3856"/>
                  </a:lnTo>
                  <a:lnTo>
                    <a:pt x="1115282" y="970"/>
                  </a:lnTo>
                  <a:lnTo>
                    <a:pt x="1163231" y="0"/>
                  </a:lnTo>
                  <a:lnTo>
                    <a:pt x="1211180" y="970"/>
                  </a:lnTo>
                  <a:lnTo>
                    <a:pt x="1258637" y="3856"/>
                  </a:lnTo>
                  <a:lnTo>
                    <a:pt x="1305562" y="8620"/>
                  </a:lnTo>
                  <a:lnTo>
                    <a:pt x="1351918" y="15224"/>
                  </a:lnTo>
                  <a:lnTo>
                    <a:pt x="1397669" y="23632"/>
                  </a:lnTo>
                  <a:lnTo>
                    <a:pt x="1442777" y="33806"/>
                  </a:lnTo>
                  <a:lnTo>
                    <a:pt x="1487203" y="45709"/>
                  </a:lnTo>
                  <a:lnTo>
                    <a:pt x="1530912" y="59302"/>
                  </a:lnTo>
                  <a:lnTo>
                    <a:pt x="1573865" y="74550"/>
                  </a:lnTo>
                  <a:lnTo>
                    <a:pt x="1616025" y="91413"/>
                  </a:lnTo>
                  <a:lnTo>
                    <a:pt x="1657355" y="109855"/>
                  </a:lnTo>
                  <a:lnTo>
                    <a:pt x="1697817" y="129839"/>
                  </a:lnTo>
                  <a:lnTo>
                    <a:pt x="1737373" y="151326"/>
                  </a:lnTo>
                  <a:lnTo>
                    <a:pt x="1775987" y="174280"/>
                  </a:lnTo>
                  <a:lnTo>
                    <a:pt x="1813621" y="198663"/>
                  </a:lnTo>
                  <a:lnTo>
                    <a:pt x="1850237" y="224438"/>
                  </a:lnTo>
                  <a:lnTo>
                    <a:pt x="1885799" y="251567"/>
                  </a:lnTo>
                  <a:lnTo>
                    <a:pt x="1920268" y="280013"/>
                  </a:lnTo>
                  <a:lnTo>
                    <a:pt x="1953607" y="309738"/>
                  </a:lnTo>
                  <a:lnTo>
                    <a:pt x="1985779" y="340706"/>
                  </a:lnTo>
                  <a:lnTo>
                    <a:pt x="2016747" y="372877"/>
                  </a:lnTo>
                  <a:lnTo>
                    <a:pt x="2046473" y="406217"/>
                  </a:lnTo>
                  <a:lnTo>
                    <a:pt x="2074919" y="440685"/>
                  </a:lnTo>
                  <a:lnTo>
                    <a:pt x="2102048" y="476246"/>
                  </a:lnTo>
                  <a:lnTo>
                    <a:pt x="2127823" y="512862"/>
                  </a:lnTo>
                  <a:lnTo>
                    <a:pt x="2152206" y="550496"/>
                  </a:lnTo>
                  <a:lnTo>
                    <a:pt x="2175160" y="589109"/>
                  </a:lnTo>
                  <a:lnTo>
                    <a:pt x="2196648" y="628666"/>
                  </a:lnTo>
                  <a:lnTo>
                    <a:pt x="2216631" y="669127"/>
                  </a:lnTo>
                  <a:lnTo>
                    <a:pt x="2235073" y="710456"/>
                  </a:lnTo>
                  <a:lnTo>
                    <a:pt x="2251937" y="752616"/>
                  </a:lnTo>
                  <a:lnTo>
                    <a:pt x="2267184" y="795568"/>
                  </a:lnTo>
                  <a:lnTo>
                    <a:pt x="2280778" y="839276"/>
                  </a:lnTo>
                  <a:lnTo>
                    <a:pt x="2292680" y="883702"/>
                  </a:lnTo>
                  <a:lnTo>
                    <a:pt x="2302854" y="928809"/>
                  </a:lnTo>
                  <a:lnTo>
                    <a:pt x="2311262" y="974559"/>
                  </a:lnTo>
                  <a:lnTo>
                    <a:pt x="2317867" y="1020915"/>
                  </a:lnTo>
                  <a:lnTo>
                    <a:pt x="2322631" y="1067839"/>
                  </a:lnTo>
                  <a:lnTo>
                    <a:pt x="2325517" y="1115294"/>
                  </a:lnTo>
                  <a:lnTo>
                    <a:pt x="2326487" y="1163243"/>
                  </a:lnTo>
                  <a:close/>
                </a:path>
              </a:pathLst>
            </a:custGeom>
            <a:ln w="48094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1200" y="2661060"/>
              <a:ext cx="2457450" cy="2457450"/>
            </a:xfrm>
            <a:custGeom>
              <a:avLst/>
              <a:gdLst/>
              <a:ahLst/>
              <a:cxnLst/>
              <a:rect l="l" t="t" r="r" b="b"/>
              <a:pathLst>
                <a:path w="2457450" h="2457450">
                  <a:moveTo>
                    <a:pt x="2457221" y="1228610"/>
                  </a:moveTo>
                  <a:lnTo>
                    <a:pt x="2456291" y="1276854"/>
                  </a:lnTo>
                  <a:lnTo>
                    <a:pt x="2453524" y="1324626"/>
                  </a:lnTo>
                  <a:lnTo>
                    <a:pt x="2448955" y="1371893"/>
                  </a:lnTo>
                  <a:lnTo>
                    <a:pt x="2442617" y="1418621"/>
                  </a:lnTo>
                  <a:lnTo>
                    <a:pt x="2434545" y="1464775"/>
                  </a:lnTo>
                  <a:lnTo>
                    <a:pt x="2424772" y="1510321"/>
                  </a:lnTo>
                  <a:lnTo>
                    <a:pt x="2413333" y="1555225"/>
                  </a:lnTo>
                  <a:lnTo>
                    <a:pt x="2400262" y="1599454"/>
                  </a:lnTo>
                  <a:lnTo>
                    <a:pt x="2385594" y="1642972"/>
                  </a:lnTo>
                  <a:lnTo>
                    <a:pt x="2369361" y="1685746"/>
                  </a:lnTo>
                  <a:lnTo>
                    <a:pt x="2351600" y="1727741"/>
                  </a:lnTo>
                  <a:lnTo>
                    <a:pt x="2332342" y="1768924"/>
                  </a:lnTo>
                  <a:lnTo>
                    <a:pt x="2311624" y="1809261"/>
                  </a:lnTo>
                  <a:lnTo>
                    <a:pt x="2289478" y="1848716"/>
                  </a:lnTo>
                  <a:lnTo>
                    <a:pt x="2265939" y="1887256"/>
                  </a:lnTo>
                  <a:lnTo>
                    <a:pt x="2241042" y="1924847"/>
                  </a:lnTo>
                  <a:lnTo>
                    <a:pt x="2214819" y="1961455"/>
                  </a:lnTo>
                  <a:lnTo>
                    <a:pt x="2187307" y="1997046"/>
                  </a:lnTo>
                  <a:lnTo>
                    <a:pt x="2158537" y="2031585"/>
                  </a:lnTo>
                  <a:lnTo>
                    <a:pt x="2128546" y="2065038"/>
                  </a:lnTo>
                  <a:lnTo>
                    <a:pt x="2097366" y="2097371"/>
                  </a:lnTo>
                  <a:lnTo>
                    <a:pt x="2065033" y="2128550"/>
                  </a:lnTo>
                  <a:lnTo>
                    <a:pt x="2031579" y="2158542"/>
                  </a:lnTo>
                  <a:lnTo>
                    <a:pt x="1997040" y="2187311"/>
                  </a:lnTo>
                  <a:lnTo>
                    <a:pt x="1961450" y="2214823"/>
                  </a:lnTo>
                  <a:lnTo>
                    <a:pt x="1924842" y="2241045"/>
                  </a:lnTo>
                  <a:lnTo>
                    <a:pt x="1887251" y="2265942"/>
                  </a:lnTo>
                  <a:lnTo>
                    <a:pt x="1848710" y="2289481"/>
                  </a:lnTo>
                  <a:lnTo>
                    <a:pt x="1809255" y="2311626"/>
                  </a:lnTo>
                  <a:lnTo>
                    <a:pt x="1768919" y="2332344"/>
                  </a:lnTo>
                  <a:lnTo>
                    <a:pt x="1727736" y="2351601"/>
                  </a:lnTo>
                  <a:lnTo>
                    <a:pt x="1685741" y="2369363"/>
                  </a:lnTo>
                  <a:lnTo>
                    <a:pt x="1642967" y="2385595"/>
                  </a:lnTo>
                  <a:lnTo>
                    <a:pt x="1599449" y="2400264"/>
                  </a:lnTo>
                  <a:lnTo>
                    <a:pt x="1555221" y="2413334"/>
                  </a:lnTo>
                  <a:lnTo>
                    <a:pt x="1510317" y="2424773"/>
                  </a:lnTo>
                  <a:lnTo>
                    <a:pt x="1464771" y="2434545"/>
                  </a:lnTo>
                  <a:lnTo>
                    <a:pt x="1418618" y="2442617"/>
                  </a:lnTo>
                  <a:lnTo>
                    <a:pt x="1371891" y="2448955"/>
                  </a:lnTo>
                  <a:lnTo>
                    <a:pt x="1324624" y="2453525"/>
                  </a:lnTo>
                  <a:lnTo>
                    <a:pt x="1276853" y="2456291"/>
                  </a:lnTo>
                  <a:lnTo>
                    <a:pt x="1228610" y="2457221"/>
                  </a:lnTo>
                  <a:lnTo>
                    <a:pt x="1180367" y="2456291"/>
                  </a:lnTo>
                  <a:lnTo>
                    <a:pt x="1132594" y="2453525"/>
                  </a:lnTo>
                  <a:lnTo>
                    <a:pt x="1085327" y="2448955"/>
                  </a:lnTo>
                  <a:lnTo>
                    <a:pt x="1038600" y="2442617"/>
                  </a:lnTo>
                  <a:lnTo>
                    <a:pt x="992446" y="2434545"/>
                  </a:lnTo>
                  <a:lnTo>
                    <a:pt x="946899" y="2424773"/>
                  </a:lnTo>
                  <a:lnTo>
                    <a:pt x="901995" y="2413334"/>
                  </a:lnTo>
                  <a:lnTo>
                    <a:pt x="857767" y="2400264"/>
                  </a:lnTo>
                  <a:lnTo>
                    <a:pt x="814248" y="2385595"/>
                  </a:lnTo>
                  <a:lnTo>
                    <a:pt x="771474" y="2369363"/>
                  </a:lnTo>
                  <a:lnTo>
                    <a:pt x="729479" y="2351601"/>
                  </a:lnTo>
                  <a:lnTo>
                    <a:pt x="688296" y="2332344"/>
                  </a:lnTo>
                  <a:lnTo>
                    <a:pt x="647960" y="2311626"/>
                  </a:lnTo>
                  <a:lnTo>
                    <a:pt x="608504" y="2289481"/>
                  </a:lnTo>
                  <a:lnTo>
                    <a:pt x="569964" y="2265942"/>
                  </a:lnTo>
                  <a:lnTo>
                    <a:pt x="532373" y="2241045"/>
                  </a:lnTo>
                  <a:lnTo>
                    <a:pt x="495765" y="2214823"/>
                  </a:lnTo>
                  <a:lnTo>
                    <a:pt x="460175" y="2187311"/>
                  </a:lnTo>
                  <a:lnTo>
                    <a:pt x="425636" y="2158542"/>
                  </a:lnTo>
                  <a:lnTo>
                    <a:pt x="392183" y="2128550"/>
                  </a:lnTo>
                  <a:lnTo>
                    <a:pt x="359849" y="2097371"/>
                  </a:lnTo>
                  <a:lnTo>
                    <a:pt x="328670" y="2065038"/>
                  </a:lnTo>
                  <a:lnTo>
                    <a:pt x="298679" y="2031585"/>
                  </a:lnTo>
                  <a:lnTo>
                    <a:pt x="269910" y="1997046"/>
                  </a:lnTo>
                  <a:lnTo>
                    <a:pt x="242397" y="1961455"/>
                  </a:lnTo>
                  <a:lnTo>
                    <a:pt x="216175" y="1924847"/>
                  </a:lnTo>
                  <a:lnTo>
                    <a:pt x="191278" y="1887256"/>
                  </a:lnTo>
                  <a:lnTo>
                    <a:pt x="167740" y="1848716"/>
                  </a:lnTo>
                  <a:lnTo>
                    <a:pt x="145594" y="1809261"/>
                  </a:lnTo>
                  <a:lnTo>
                    <a:pt x="124876" y="1768924"/>
                  </a:lnTo>
                  <a:lnTo>
                    <a:pt x="105619" y="1727741"/>
                  </a:lnTo>
                  <a:lnTo>
                    <a:pt x="87857" y="1685746"/>
                  </a:lnTo>
                  <a:lnTo>
                    <a:pt x="71625" y="1642972"/>
                  </a:lnTo>
                  <a:lnTo>
                    <a:pt x="56957" y="1599454"/>
                  </a:lnTo>
                  <a:lnTo>
                    <a:pt x="43886" y="1555225"/>
                  </a:lnTo>
                  <a:lnTo>
                    <a:pt x="32448" y="1510321"/>
                  </a:lnTo>
                  <a:lnTo>
                    <a:pt x="22675" y="1464775"/>
                  </a:lnTo>
                  <a:lnTo>
                    <a:pt x="14603" y="1418621"/>
                  </a:lnTo>
                  <a:lnTo>
                    <a:pt x="8265" y="1371893"/>
                  </a:lnTo>
                  <a:lnTo>
                    <a:pt x="3696" y="1324626"/>
                  </a:lnTo>
                  <a:lnTo>
                    <a:pt x="929" y="1276854"/>
                  </a:lnTo>
                  <a:lnTo>
                    <a:pt x="0" y="1228610"/>
                  </a:lnTo>
                  <a:lnTo>
                    <a:pt x="929" y="1180367"/>
                  </a:lnTo>
                  <a:lnTo>
                    <a:pt x="3696" y="1132594"/>
                  </a:lnTo>
                  <a:lnTo>
                    <a:pt x="8265" y="1085327"/>
                  </a:lnTo>
                  <a:lnTo>
                    <a:pt x="14603" y="1038600"/>
                  </a:lnTo>
                  <a:lnTo>
                    <a:pt x="22675" y="992446"/>
                  </a:lnTo>
                  <a:lnTo>
                    <a:pt x="32448" y="946899"/>
                  </a:lnTo>
                  <a:lnTo>
                    <a:pt x="43886" y="901995"/>
                  </a:lnTo>
                  <a:lnTo>
                    <a:pt x="56957" y="857767"/>
                  </a:lnTo>
                  <a:lnTo>
                    <a:pt x="71625" y="814248"/>
                  </a:lnTo>
                  <a:lnTo>
                    <a:pt x="87857" y="771474"/>
                  </a:lnTo>
                  <a:lnTo>
                    <a:pt x="105619" y="729479"/>
                  </a:lnTo>
                  <a:lnTo>
                    <a:pt x="124876" y="688296"/>
                  </a:lnTo>
                  <a:lnTo>
                    <a:pt x="145594" y="647960"/>
                  </a:lnTo>
                  <a:lnTo>
                    <a:pt x="167740" y="608504"/>
                  </a:lnTo>
                  <a:lnTo>
                    <a:pt x="191278" y="569964"/>
                  </a:lnTo>
                  <a:lnTo>
                    <a:pt x="216175" y="532373"/>
                  </a:lnTo>
                  <a:lnTo>
                    <a:pt x="242397" y="495765"/>
                  </a:lnTo>
                  <a:lnTo>
                    <a:pt x="269910" y="460175"/>
                  </a:lnTo>
                  <a:lnTo>
                    <a:pt x="298679" y="425636"/>
                  </a:lnTo>
                  <a:lnTo>
                    <a:pt x="328670" y="392183"/>
                  </a:lnTo>
                  <a:lnTo>
                    <a:pt x="359849" y="359849"/>
                  </a:lnTo>
                  <a:lnTo>
                    <a:pt x="392183" y="328670"/>
                  </a:lnTo>
                  <a:lnTo>
                    <a:pt x="425636" y="298679"/>
                  </a:lnTo>
                  <a:lnTo>
                    <a:pt x="460175" y="269910"/>
                  </a:lnTo>
                  <a:lnTo>
                    <a:pt x="495765" y="242397"/>
                  </a:lnTo>
                  <a:lnTo>
                    <a:pt x="532373" y="216175"/>
                  </a:lnTo>
                  <a:lnTo>
                    <a:pt x="569964" y="191278"/>
                  </a:lnTo>
                  <a:lnTo>
                    <a:pt x="608504" y="167740"/>
                  </a:lnTo>
                  <a:lnTo>
                    <a:pt x="647960" y="145594"/>
                  </a:lnTo>
                  <a:lnTo>
                    <a:pt x="688296" y="124876"/>
                  </a:lnTo>
                  <a:lnTo>
                    <a:pt x="729479" y="105619"/>
                  </a:lnTo>
                  <a:lnTo>
                    <a:pt x="771474" y="87857"/>
                  </a:lnTo>
                  <a:lnTo>
                    <a:pt x="814248" y="71625"/>
                  </a:lnTo>
                  <a:lnTo>
                    <a:pt x="857767" y="56957"/>
                  </a:lnTo>
                  <a:lnTo>
                    <a:pt x="901995" y="43886"/>
                  </a:lnTo>
                  <a:lnTo>
                    <a:pt x="946899" y="32448"/>
                  </a:lnTo>
                  <a:lnTo>
                    <a:pt x="992446" y="22675"/>
                  </a:lnTo>
                  <a:lnTo>
                    <a:pt x="1038600" y="14603"/>
                  </a:lnTo>
                  <a:lnTo>
                    <a:pt x="1085327" y="8265"/>
                  </a:lnTo>
                  <a:lnTo>
                    <a:pt x="1132594" y="3696"/>
                  </a:lnTo>
                  <a:lnTo>
                    <a:pt x="1180367" y="929"/>
                  </a:lnTo>
                  <a:lnTo>
                    <a:pt x="1228610" y="0"/>
                  </a:lnTo>
                  <a:lnTo>
                    <a:pt x="1276853" y="929"/>
                  </a:lnTo>
                  <a:lnTo>
                    <a:pt x="1324624" y="3696"/>
                  </a:lnTo>
                  <a:lnTo>
                    <a:pt x="1371891" y="8265"/>
                  </a:lnTo>
                  <a:lnTo>
                    <a:pt x="1418618" y="14603"/>
                  </a:lnTo>
                  <a:lnTo>
                    <a:pt x="1464771" y="22675"/>
                  </a:lnTo>
                  <a:lnTo>
                    <a:pt x="1510317" y="32448"/>
                  </a:lnTo>
                  <a:lnTo>
                    <a:pt x="1555221" y="43886"/>
                  </a:lnTo>
                  <a:lnTo>
                    <a:pt x="1599449" y="56957"/>
                  </a:lnTo>
                  <a:lnTo>
                    <a:pt x="1642967" y="71625"/>
                  </a:lnTo>
                  <a:lnTo>
                    <a:pt x="1685741" y="87857"/>
                  </a:lnTo>
                  <a:lnTo>
                    <a:pt x="1727736" y="105619"/>
                  </a:lnTo>
                  <a:lnTo>
                    <a:pt x="1768919" y="124876"/>
                  </a:lnTo>
                  <a:lnTo>
                    <a:pt x="1809255" y="145594"/>
                  </a:lnTo>
                  <a:lnTo>
                    <a:pt x="1848710" y="167740"/>
                  </a:lnTo>
                  <a:lnTo>
                    <a:pt x="1887251" y="191278"/>
                  </a:lnTo>
                  <a:lnTo>
                    <a:pt x="1924842" y="216175"/>
                  </a:lnTo>
                  <a:lnTo>
                    <a:pt x="1961450" y="242397"/>
                  </a:lnTo>
                  <a:lnTo>
                    <a:pt x="1997040" y="269910"/>
                  </a:lnTo>
                  <a:lnTo>
                    <a:pt x="2031579" y="298679"/>
                  </a:lnTo>
                  <a:lnTo>
                    <a:pt x="2065033" y="328670"/>
                  </a:lnTo>
                  <a:lnTo>
                    <a:pt x="2097366" y="359849"/>
                  </a:lnTo>
                  <a:lnTo>
                    <a:pt x="2128546" y="392183"/>
                  </a:lnTo>
                  <a:lnTo>
                    <a:pt x="2158537" y="425636"/>
                  </a:lnTo>
                  <a:lnTo>
                    <a:pt x="2187307" y="460175"/>
                  </a:lnTo>
                  <a:lnTo>
                    <a:pt x="2214819" y="495765"/>
                  </a:lnTo>
                  <a:lnTo>
                    <a:pt x="2241042" y="532373"/>
                  </a:lnTo>
                  <a:lnTo>
                    <a:pt x="2265939" y="569964"/>
                  </a:lnTo>
                  <a:lnTo>
                    <a:pt x="2289478" y="608504"/>
                  </a:lnTo>
                  <a:lnTo>
                    <a:pt x="2311624" y="647960"/>
                  </a:lnTo>
                  <a:lnTo>
                    <a:pt x="2332342" y="688296"/>
                  </a:lnTo>
                  <a:lnTo>
                    <a:pt x="2351600" y="729479"/>
                  </a:lnTo>
                  <a:lnTo>
                    <a:pt x="2369361" y="771474"/>
                  </a:lnTo>
                  <a:lnTo>
                    <a:pt x="2385594" y="814248"/>
                  </a:lnTo>
                  <a:lnTo>
                    <a:pt x="2400262" y="857767"/>
                  </a:lnTo>
                  <a:lnTo>
                    <a:pt x="2413333" y="901995"/>
                  </a:lnTo>
                  <a:lnTo>
                    <a:pt x="2424772" y="946899"/>
                  </a:lnTo>
                  <a:lnTo>
                    <a:pt x="2434545" y="992446"/>
                  </a:lnTo>
                  <a:lnTo>
                    <a:pt x="2442617" y="1038600"/>
                  </a:lnTo>
                  <a:lnTo>
                    <a:pt x="2448955" y="1085327"/>
                  </a:lnTo>
                  <a:lnTo>
                    <a:pt x="2453524" y="1132594"/>
                  </a:lnTo>
                  <a:lnTo>
                    <a:pt x="2456291" y="1180367"/>
                  </a:lnTo>
                  <a:lnTo>
                    <a:pt x="2457221" y="1228610"/>
                  </a:lnTo>
                  <a:close/>
                </a:path>
              </a:pathLst>
            </a:custGeom>
            <a:ln w="50800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6528" y="2696391"/>
              <a:ext cx="2386965" cy="2386965"/>
            </a:xfrm>
            <a:custGeom>
              <a:avLst/>
              <a:gdLst/>
              <a:ahLst/>
              <a:cxnLst/>
              <a:rect l="l" t="t" r="r" b="b"/>
              <a:pathLst>
                <a:path w="2386965" h="2386965">
                  <a:moveTo>
                    <a:pt x="2386558" y="1193279"/>
                  </a:moveTo>
                  <a:lnTo>
                    <a:pt x="2385611" y="1241273"/>
                  </a:lnTo>
                  <a:lnTo>
                    <a:pt x="2382792" y="1288785"/>
                  </a:lnTo>
                  <a:lnTo>
                    <a:pt x="2378138" y="1335781"/>
                  </a:lnTo>
                  <a:lnTo>
                    <a:pt x="2371683" y="1382225"/>
                  </a:lnTo>
                  <a:lnTo>
                    <a:pt x="2363465" y="1428081"/>
                  </a:lnTo>
                  <a:lnTo>
                    <a:pt x="2353518" y="1473312"/>
                  </a:lnTo>
                  <a:lnTo>
                    <a:pt x="2341878" y="1517885"/>
                  </a:lnTo>
                  <a:lnTo>
                    <a:pt x="2328580" y="1561763"/>
                  </a:lnTo>
                  <a:lnTo>
                    <a:pt x="2313661" y="1604910"/>
                  </a:lnTo>
                  <a:lnTo>
                    <a:pt x="2297156" y="1647290"/>
                  </a:lnTo>
                  <a:lnTo>
                    <a:pt x="2279100" y="1688869"/>
                  </a:lnTo>
                  <a:lnTo>
                    <a:pt x="2259530" y="1729611"/>
                  </a:lnTo>
                  <a:lnTo>
                    <a:pt x="2238480" y="1769479"/>
                  </a:lnTo>
                  <a:lnTo>
                    <a:pt x="2215987" y="1808438"/>
                  </a:lnTo>
                  <a:lnTo>
                    <a:pt x="2192086" y="1846453"/>
                  </a:lnTo>
                  <a:lnTo>
                    <a:pt x="2166813" y="1883487"/>
                  </a:lnTo>
                  <a:lnTo>
                    <a:pt x="2140203" y="1919506"/>
                  </a:lnTo>
                  <a:lnTo>
                    <a:pt x="2112293" y="1954474"/>
                  </a:lnTo>
                  <a:lnTo>
                    <a:pt x="2083117" y="1988354"/>
                  </a:lnTo>
                  <a:lnTo>
                    <a:pt x="2052712" y="2021112"/>
                  </a:lnTo>
                  <a:lnTo>
                    <a:pt x="2021112" y="2052712"/>
                  </a:lnTo>
                  <a:lnTo>
                    <a:pt x="1988354" y="2083117"/>
                  </a:lnTo>
                  <a:lnTo>
                    <a:pt x="1954474" y="2112293"/>
                  </a:lnTo>
                  <a:lnTo>
                    <a:pt x="1919506" y="2140203"/>
                  </a:lnTo>
                  <a:lnTo>
                    <a:pt x="1883487" y="2166813"/>
                  </a:lnTo>
                  <a:lnTo>
                    <a:pt x="1846453" y="2192086"/>
                  </a:lnTo>
                  <a:lnTo>
                    <a:pt x="1808438" y="2215987"/>
                  </a:lnTo>
                  <a:lnTo>
                    <a:pt x="1769479" y="2238480"/>
                  </a:lnTo>
                  <a:lnTo>
                    <a:pt x="1729611" y="2259530"/>
                  </a:lnTo>
                  <a:lnTo>
                    <a:pt x="1688869" y="2279100"/>
                  </a:lnTo>
                  <a:lnTo>
                    <a:pt x="1647290" y="2297156"/>
                  </a:lnTo>
                  <a:lnTo>
                    <a:pt x="1604910" y="2313661"/>
                  </a:lnTo>
                  <a:lnTo>
                    <a:pt x="1561763" y="2328580"/>
                  </a:lnTo>
                  <a:lnTo>
                    <a:pt x="1517885" y="2341878"/>
                  </a:lnTo>
                  <a:lnTo>
                    <a:pt x="1473312" y="2353518"/>
                  </a:lnTo>
                  <a:lnTo>
                    <a:pt x="1428081" y="2363465"/>
                  </a:lnTo>
                  <a:lnTo>
                    <a:pt x="1382225" y="2371683"/>
                  </a:lnTo>
                  <a:lnTo>
                    <a:pt x="1335781" y="2378138"/>
                  </a:lnTo>
                  <a:lnTo>
                    <a:pt x="1288785" y="2382792"/>
                  </a:lnTo>
                  <a:lnTo>
                    <a:pt x="1241273" y="2385611"/>
                  </a:lnTo>
                  <a:lnTo>
                    <a:pt x="1193279" y="2386558"/>
                  </a:lnTo>
                  <a:lnTo>
                    <a:pt x="1145286" y="2385611"/>
                  </a:lnTo>
                  <a:lnTo>
                    <a:pt x="1097774" y="2382792"/>
                  </a:lnTo>
                  <a:lnTo>
                    <a:pt x="1050779" y="2378138"/>
                  </a:lnTo>
                  <a:lnTo>
                    <a:pt x="1004336" y="2371683"/>
                  </a:lnTo>
                  <a:lnTo>
                    <a:pt x="958481" y="2363465"/>
                  </a:lnTo>
                  <a:lnTo>
                    <a:pt x="913249" y="2353518"/>
                  </a:lnTo>
                  <a:lnTo>
                    <a:pt x="868677" y="2341878"/>
                  </a:lnTo>
                  <a:lnTo>
                    <a:pt x="824800" y="2328580"/>
                  </a:lnTo>
                  <a:lnTo>
                    <a:pt x="781653" y="2313661"/>
                  </a:lnTo>
                  <a:lnTo>
                    <a:pt x="739273" y="2297156"/>
                  </a:lnTo>
                  <a:lnTo>
                    <a:pt x="697694" y="2279100"/>
                  </a:lnTo>
                  <a:lnTo>
                    <a:pt x="656953" y="2259530"/>
                  </a:lnTo>
                  <a:lnTo>
                    <a:pt x="617085" y="2238480"/>
                  </a:lnTo>
                  <a:lnTo>
                    <a:pt x="578125" y="2215987"/>
                  </a:lnTo>
                  <a:lnTo>
                    <a:pt x="540110" y="2192086"/>
                  </a:lnTo>
                  <a:lnTo>
                    <a:pt x="503076" y="2166813"/>
                  </a:lnTo>
                  <a:lnTo>
                    <a:pt x="467057" y="2140203"/>
                  </a:lnTo>
                  <a:lnTo>
                    <a:pt x="432089" y="2112293"/>
                  </a:lnTo>
                  <a:lnTo>
                    <a:pt x="398208" y="2083117"/>
                  </a:lnTo>
                  <a:lnTo>
                    <a:pt x="365450" y="2052712"/>
                  </a:lnTo>
                  <a:lnTo>
                    <a:pt x="333851" y="2021112"/>
                  </a:lnTo>
                  <a:lnTo>
                    <a:pt x="303445" y="1988354"/>
                  </a:lnTo>
                  <a:lnTo>
                    <a:pt x="274269" y="1954474"/>
                  </a:lnTo>
                  <a:lnTo>
                    <a:pt x="246358" y="1919506"/>
                  </a:lnTo>
                  <a:lnTo>
                    <a:pt x="219748" y="1883487"/>
                  </a:lnTo>
                  <a:lnTo>
                    <a:pt x="194475" y="1846453"/>
                  </a:lnTo>
                  <a:lnTo>
                    <a:pt x="170573" y="1808438"/>
                  </a:lnTo>
                  <a:lnTo>
                    <a:pt x="148080" y="1769479"/>
                  </a:lnTo>
                  <a:lnTo>
                    <a:pt x="127030" y="1729611"/>
                  </a:lnTo>
                  <a:lnTo>
                    <a:pt x="107459" y="1688869"/>
                  </a:lnTo>
                  <a:lnTo>
                    <a:pt x="89403" y="1647290"/>
                  </a:lnTo>
                  <a:lnTo>
                    <a:pt x="72898" y="1604910"/>
                  </a:lnTo>
                  <a:lnTo>
                    <a:pt x="57979" y="1561763"/>
                  </a:lnTo>
                  <a:lnTo>
                    <a:pt x="44681" y="1517885"/>
                  </a:lnTo>
                  <a:lnTo>
                    <a:pt x="33040" y="1473312"/>
                  </a:lnTo>
                  <a:lnTo>
                    <a:pt x="23093" y="1428081"/>
                  </a:lnTo>
                  <a:lnTo>
                    <a:pt x="14874" y="1382225"/>
                  </a:lnTo>
                  <a:lnTo>
                    <a:pt x="8420" y="1335781"/>
                  </a:lnTo>
                  <a:lnTo>
                    <a:pt x="3766" y="1288785"/>
                  </a:lnTo>
                  <a:lnTo>
                    <a:pt x="947" y="1241273"/>
                  </a:lnTo>
                  <a:lnTo>
                    <a:pt x="0" y="1193279"/>
                  </a:lnTo>
                  <a:lnTo>
                    <a:pt x="947" y="1145286"/>
                  </a:lnTo>
                  <a:lnTo>
                    <a:pt x="3766" y="1097774"/>
                  </a:lnTo>
                  <a:lnTo>
                    <a:pt x="8420" y="1050779"/>
                  </a:lnTo>
                  <a:lnTo>
                    <a:pt x="14874" y="1004336"/>
                  </a:lnTo>
                  <a:lnTo>
                    <a:pt x="23093" y="958481"/>
                  </a:lnTo>
                  <a:lnTo>
                    <a:pt x="33040" y="913249"/>
                  </a:lnTo>
                  <a:lnTo>
                    <a:pt x="44681" y="868677"/>
                  </a:lnTo>
                  <a:lnTo>
                    <a:pt x="57979" y="824800"/>
                  </a:lnTo>
                  <a:lnTo>
                    <a:pt x="72898" y="781653"/>
                  </a:lnTo>
                  <a:lnTo>
                    <a:pt x="89403" y="739273"/>
                  </a:lnTo>
                  <a:lnTo>
                    <a:pt x="107459" y="697694"/>
                  </a:lnTo>
                  <a:lnTo>
                    <a:pt x="127030" y="656953"/>
                  </a:lnTo>
                  <a:lnTo>
                    <a:pt x="148080" y="617085"/>
                  </a:lnTo>
                  <a:lnTo>
                    <a:pt x="170573" y="578125"/>
                  </a:lnTo>
                  <a:lnTo>
                    <a:pt x="194475" y="540110"/>
                  </a:lnTo>
                  <a:lnTo>
                    <a:pt x="219748" y="503076"/>
                  </a:lnTo>
                  <a:lnTo>
                    <a:pt x="246358" y="467057"/>
                  </a:lnTo>
                  <a:lnTo>
                    <a:pt x="274269" y="432089"/>
                  </a:lnTo>
                  <a:lnTo>
                    <a:pt x="303445" y="398208"/>
                  </a:lnTo>
                  <a:lnTo>
                    <a:pt x="333851" y="365450"/>
                  </a:lnTo>
                  <a:lnTo>
                    <a:pt x="365450" y="333851"/>
                  </a:lnTo>
                  <a:lnTo>
                    <a:pt x="398208" y="303445"/>
                  </a:lnTo>
                  <a:lnTo>
                    <a:pt x="432089" y="274269"/>
                  </a:lnTo>
                  <a:lnTo>
                    <a:pt x="467057" y="246358"/>
                  </a:lnTo>
                  <a:lnTo>
                    <a:pt x="503076" y="219748"/>
                  </a:lnTo>
                  <a:lnTo>
                    <a:pt x="540110" y="194475"/>
                  </a:lnTo>
                  <a:lnTo>
                    <a:pt x="578125" y="170573"/>
                  </a:lnTo>
                  <a:lnTo>
                    <a:pt x="617085" y="148080"/>
                  </a:lnTo>
                  <a:lnTo>
                    <a:pt x="656953" y="127030"/>
                  </a:lnTo>
                  <a:lnTo>
                    <a:pt x="697694" y="107459"/>
                  </a:lnTo>
                  <a:lnTo>
                    <a:pt x="739273" y="89403"/>
                  </a:lnTo>
                  <a:lnTo>
                    <a:pt x="781653" y="72898"/>
                  </a:lnTo>
                  <a:lnTo>
                    <a:pt x="824800" y="57979"/>
                  </a:lnTo>
                  <a:lnTo>
                    <a:pt x="868677" y="44681"/>
                  </a:lnTo>
                  <a:lnTo>
                    <a:pt x="913249" y="33040"/>
                  </a:lnTo>
                  <a:lnTo>
                    <a:pt x="958481" y="23093"/>
                  </a:lnTo>
                  <a:lnTo>
                    <a:pt x="1004336" y="14874"/>
                  </a:lnTo>
                  <a:lnTo>
                    <a:pt x="1050779" y="8420"/>
                  </a:lnTo>
                  <a:lnTo>
                    <a:pt x="1097774" y="3766"/>
                  </a:lnTo>
                  <a:lnTo>
                    <a:pt x="1145286" y="947"/>
                  </a:lnTo>
                  <a:lnTo>
                    <a:pt x="1193279" y="0"/>
                  </a:lnTo>
                  <a:lnTo>
                    <a:pt x="1241273" y="947"/>
                  </a:lnTo>
                  <a:lnTo>
                    <a:pt x="1288785" y="3766"/>
                  </a:lnTo>
                  <a:lnTo>
                    <a:pt x="1335781" y="8420"/>
                  </a:lnTo>
                  <a:lnTo>
                    <a:pt x="1382225" y="14874"/>
                  </a:lnTo>
                  <a:lnTo>
                    <a:pt x="1428081" y="23093"/>
                  </a:lnTo>
                  <a:lnTo>
                    <a:pt x="1473312" y="33040"/>
                  </a:lnTo>
                  <a:lnTo>
                    <a:pt x="1517885" y="44681"/>
                  </a:lnTo>
                  <a:lnTo>
                    <a:pt x="1561763" y="57979"/>
                  </a:lnTo>
                  <a:lnTo>
                    <a:pt x="1604910" y="72898"/>
                  </a:lnTo>
                  <a:lnTo>
                    <a:pt x="1647290" y="89403"/>
                  </a:lnTo>
                  <a:lnTo>
                    <a:pt x="1688869" y="107459"/>
                  </a:lnTo>
                  <a:lnTo>
                    <a:pt x="1729611" y="127030"/>
                  </a:lnTo>
                  <a:lnTo>
                    <a:pt x="1769479" y="148080"/>
                  </a:lnTo>
                  <a:lnTo>
                    <a:pt x="1808438" y="170573"/>
                  </a:lnTo>
                  <a:lnTo>
                    <a:pt x="1846453" y="194475"/>
                  </a:lnTo>
                  <a:lnTo>
                    <a:pt x="1883487" y="219748"/>
                  </a:lnTo>
                  <a:lnTo>
                    <a:pt x="1919506" y="246358"/>
                  </a:lnTo>
                  <a:lnTo>
                    <a:pt x="1954474" y="274269"/>
                  </a:lnTo>
                  <a:lnTo>
                    <a:pt x="1988354" y="303445"/>
                  </a:lnTo>
                  <a:lnTo>
                    <a:pt x="2021112" y="333851"/>
                  </a:lnTo>
                  <a:lnTo>
                    <a:pt x="2052712" y="365450"/>
                  </a:lnTo>
                  <a:lnTo>
                    <a:pt x="2083117" y="398208"/>
                  </a:lnTo>
                  <a:lnTo>
                    <a:pt x="2112293" y="432089"/>
                  </a:lnTo>
                  <a:lnTo>
                    <a:pt x="2140203" y="467057"/>
                  </a:lnTo>
                  <a:lnTo>
                    <a:pt x="2166813" y="503076"/>
                  </a:lnTo>
                  <a:lnTo>
                    <a:pt x="2192086" y="540110"/>
                  </a:lnTo>
                  <a:lnTo>
                    <a:pt x="2215987" y="578125"/>
                  </a:lnTo>
                  <a:lnTo>
                    <a:pt x="2238480" y="617085"/>
                  </a:lnTo>
                  <a:lnTo>
                    <a:pt x="2259530" y="656953"/>
                  </a:lnTo>
                  <a:lnTo>
                    <a:pt x="2279100" y="697694"/>
                  </a:lnTo>
                  <a:lnTo>
                    <a:pt x="2297156" y="739273"/>
                  </a:lnTo>
                  <a:lnTo>
                    <a:pt x="2313661" y="781653"/>
                  </a:lnTo>
                  <a:lnTo>
                    <a:pt x="2328580" y="824800"/>
                  </a:lnTo>
                  <a:lnTo>
                    <a:pt x="2341878" y="868677"/>
                  </a:lnTo>
                  <a:lnTo>
                    <a:pt x="2353518" y="913249"/>
                  </a:lnTo>
                  <a:lnTo>
                    <a:pt x="2363465" y="958481"/>
                  </a:lnTo>
                  <a:lnTo>
                    <a:pt x="2371683" y="1004336"/>
                  </a:lnTo>
                  <a:lnTo>
                    <a:pt x="2378138" y="1050779"/>
                  </a:lnTo>
                  <a:lnTo>
                    <a:pt x="2382792" y="1097774"/>
                  </a:lnTo>
                  <a:lnTo>
                    <a:pt x="2385611" y="1145286"/>
                  </a:lnTo>
                  <a:lnTo>
                    <a:pt x="2386558" y="1193279"/>
                  </a:lnTo>
                  <a:close/>
                </a:path>
              </a:pathLst>
            </a:custGeom>
            <a:ln w="49339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D705A40-6DAA-F24E-B4DC-A7C3AC63A98F}"/>
              </a:ext>
            </a:extLst>
          </p:cNvPr>
          <p:cNvGrpSpPr/>
          <p:nvPr/>
        </p:nvGrpSpPr>
        <p:grpSpPr>
          <a:xfrm>
            <a:off x="3640249" y="2661060"/>
            <a:ext cx="2457450" cy="2457450"/>
            <a:chOff x="3640249" y="2661060"/>
            <a:chExt cx="2457450" cy="2457450"/>
          </a:xfrm>
        </p:grpSpPr>
        <p:sp>
          <p:nvSpPr>
            <p:cNvPr id="14" name="object 14"/>
            <p:cNvSpPr/>
            <p:nvPr/>
          </p:nvSpPr>
          <p:spPr>
            <a:xfrm>
              <a:off x="3705609" y="2726427"/>
              <a:ext cx="2326640" cy="2326640"/>
            </a:xfrm>
            <a:custGeom>
              <a:avLst/>
              <a:gdLst/>
              <a:ahLst/>
              <a:cxnLst/>
              <a:rect l="l" t="t" r="r" b="b"/>
              <a:pathLst>
                <a:path w="2326640" h="2326640">
                  <a:moveTo>
                    <a:pt x="2326500" y="1163243"/>
                  </a:moveTo>
                  <a:lnTo>
                    <a:pt x="2325530" y="1211193"/>
                  </a:lnTo>
                  <a:lnTo>
                    <a:pt x="2322644" y="1258649"/>
                  </a:lnTo>
                  <a:lnTo>
                    <a:pt x="2317879" y="1305574"/>
                  </a:lnTo>
                  <a:lnTo>
                    <a:pt x="2311275" y="1351931"/>
                  </a:lnTo>
                  <a:lnTo>
                    <a:pt x="2302866" y="1397682"/>
                  </a:lnTo>
                  <a:lnTo>
                    <a:pt x="2292692" y="1442789"/>
                  </a:lnTo>
                  <a:lnTo>
                    <a:pt x="2280789" y="1487216"/>
                  </a:lnTo>
                  <a:lnTo>
                    <a:pt x="2267196" y="1530925"/>
                  </a:lnTo>
                  <a:lnTo>
                    <a:pt x="2251948" y="1573878"/>
                  </a:lnTo>
                  <a:lnTo>
                    <a:pt x="2235084" y="1616038"/>
                  </a:lnTo>
                  <a:lnTo>
                    <a:pt x="2216642" y="1657367"/>
                  </a:lnTo>
                  <a:lnTo>
                    <a:pt x="2196658" y="1697829"/>
                  </a:lnTo>
                  <a:lnTo>
                    <a:pt x="2175170" y="1737386"/>
                  </a:lnTo>
                  <a:lnTo>
                    <a:pt x="2152216" y="1776000"/>
                  </a:lnTo>
                  <a:lnTo>
                    <a:pt x="2127832" y="1813634"/>
                  </a:lnTo>
                  <a:lnTo>
                    <a:pt x="2102057" y="1850250"/>
                  </a:lnTo>
                  <a:lnTo>
                    <a:pt x="2074927" y="1885812"/>
                  </a:lnTo>
                  <a:lnTo>
                    <a:pt x="2046481" y="1920281"/>
                  </a:lnTo>
                  <a:lnTo>
                    <a:pt x="2016755" y="1953620"/>
                  </a:lnTo>
                  <a:lnTo>
                    <a:pt x="1985787" y="1985792"/>
                  </a:lnTo>
                  <a:lnTo>
                    <a:pt x="1953615" y="2016760"/>
                  </a:lnTo>
                  <a:lnTo>
                    <a:pt x="1920275" y="2046485"/>
                  </a:lnTo>
                  <a:lnTo>
                    <a:pt x="1885806" y="2074931"/>
                  </a:lnTo>
                  <a:lnTo>
                    <a:pt x="1850245" y="2102061"/>
                  </a:lnTo>
                  <a:lnTo>
                    <a:pt x="1813628" y="2127835"/>
                  </a:lnTo>
                  <a:lnTo>
                    <a:pt x="1775994" y="2152219"/>
                  </a:lnTo>
                  <a:lnTo>
                    <a:pt x="1737380" y="2175173"/>
                  </a:lnTo>
                  <a:lnTo>
                    <a:pt x="1697824" y="2196660"/>
                  </a:lnTo>
                  <a:lnTo>
                    <a:pt x="1657362" y="2216644"/>
                  </a:lnTo>
                  <a:lnTo>
                    <a:pt x="1616032" y="2235086"/>
                  </a:lnTo>
                  <a:lnTo>
                    <a:pt x="1573873" y="2251950"/>
                  </a:lnTo>
                  <a:lnTo>
                    <a:pt x="1530920" y="2267197"/>
                  </a:lnTo>
                  <a:lnTo>
                    <a:pt x="1487212" y="2280790"/>
                  </a:lnTo>
                  <a:lnTo>
                    <a:pt x="1442785" y="2292693"/>
                  </a:lnTo>
                  <a:lnTo>
                    <a:pt x="1397678" y="2302867"/>
                  </a:lnTo>
                  <a:lnTo>
                    <a:pt x="1351928" y="2311275"/>
                  </a:lnTo>
                  <a:lnTo>
                    <a:pt x="1305572" y="2317880"/>
                  </a:lnTo>
                  <a:lnTo>
                    <a:pt x="1258648" y="2322644"/>
                  </a:lnTo>
                  <a:lnTo>
                    <a:pt x="1211192" y="2325530"/>
                  </a:lnTo>
                  <a:lnTo>
                    <a:pt x="1163243" y="2326500"/>
                  </a:lnTo>
                  <a:lnTo>
                    <a:pt x="1115294" y="2325530"/>
                  </a:lnTo>
                  <a:lnTo>
                    <a:pt x="1067839" y="2322644"/>
                  </a:lnTo>
                  <a:lnTo>
                    <a:pt x="1020915" y="2317880"/>
                  </a:lnTo>
                  <a:lnTo>
                    <a:pt x="974559" y="2311275"/>
                  </a:lnTo>
                  <a:lnTo>
                    <a:pt x="928809" y="2302867"/>
                  </a:lnTo>
                  <a:lnTo>
                    <a:pt x="883702" y="2292693"/>
                  </a:lnTo>
                  <a:lnTo>
                    <a:pt x="839276" y="2280790"/>
                  </a:lnTo>
                  <a:lnTo>
                    <a:pt x="795568" y="2267197"/>
                  </a:lnTo>
                  <a:lnTo>
                    <a:pt x="752616" y="2251950"/>
                  </a:lnTo>
                  <a:lnTo>
                    <a:pt x="710456" y="2235086"/>
                  </a:lnTo>
                  <a:lnTo>
                    <a:pt x="669127" y="2216644"/>
                  </a:lnTo>
                  <a:lnTo>
                    <a:pt x="628666" y="2196660"/>
                  </a:lnTo>
                  <a:lnTo>
                    <a:pt x="589109" y="2175173"/>
                  </a:lnTo>
                  <a:lnTo>
                    <a:pt x="550496" y="2152219"/>
                  </a:lnTo>
                  <a:lnTo>
                    <a:pt x="512862" y="2127835"/>
                  </a:lnTo>
                  <a:lnTo>
                    <a:pt x="476246" y="2102061"/>
                  </a:lnTo>
                  <a:lnTo>
                    <a:pt x="440685" y="2074931"/>
                  </a:lnTo>
                  <a:lnTo>
                    <a:pt x="406217" y="2046485"/>
                  </a:lnTo>
                  <a:lnTo>
                    <a:pt x="372877" y="2016760"/>
                  </a:lnTo>
                  <a:lnTo>
                    <a:pt x="340706" y="1985792"/>
                  </a:lnTo>
                  <a:lnTo>
                    <a:pt x="309738" y="1953620"/>
                  </a:lnTo>
                  <a:lnTo>
                    <a:pt x="280013" y="1920281"/>
                  </a:lnTo>
                  <a:lnTo>
                    <a:pt x="251567" y="1885812"/>
                  </a:lnTo>
                  <a:lnTo>
                    <a:pt x="224438" y="1850250"/>
                  </a:lnTo>
                  <a:lnTo>
                    <a:pt x="198663" y="1813634"/>
                  </a:lnTo>
                  <a:lnTo>
                    <a:pt x="174280" y="1776000"/>
                  </a:lnTo>
                  <a:lnTo>
                    <a:pt x="151326" y="1737386"/>
                  </a:lnTo>
                  <a:lnTo>
                    <a:pt x="129839" y="1697829"/>
                  </a:lnTo>
                  <a:lnTo>
                    <a:pt x="109855" y="1657367"/>
                  </a:lnTo>
                  <a:lnTo>
                    <a:pt x="91413" y="1616038"/>
                  </a:lnTo>
                  <a:lnTo>
                    <a:pt x="74550" y="1573878"/>
                  </a:lnTo>
                  <a:lnTo>
                    <a:pt x="59302" y="1530925"/>
                  </a:lnTo>
                  <a:lnTo>
                    <a:pt x="45709" y="1487216"/>
                  </a:lnTo>
                  <a:lnTo>
                    <a:pt x="33806" y="1442789"/>
                  </a:lnTo>
                  <a:lnTo>
                    <a:pt x="23632" y="1397682"/>
                  </a:lnTo>
                  <a:lnTo>
                    <a:pt x="15224" y="1351931"/>
                  </a:lnTo>
                  <a:lnTo>
                    <a:pt x="8620" y="1305574"/>
                  </a:lnTo>
                  <a:lnTo>
                    <a:pt x="3856" y="1258649"/>
                  </a:lnTo>
                  <a:lnTo>
                    <a:pt x="970" y="1211193"/>
                  </a:lnTo>
                  <a:lnTo>
                    <a:pt x="0" y="1163243"/>
                  </a:lnTo>
                  <a:lnTo>
                    <a:pt x="970" y="1115294"/>
                  </a:lnTo>
                  <a:lnTo>
                    <a:pt x="3856" y="1067839"/>
                  </a:lnTo>
                  <a:lnTo>
                    <a:pt x="8620" y="1020915"/>
                  </a:lnTo>
                  <a:lnTo>
                    <a:pt x="15224" y="974559"/>
                  </a:lnTo>
                  <a:lnTo>
                    <a:pt x="23632" y="928809"/>
                  </a:lnTo>
                  <a:lnTo>
                    <a:pt x="33806" y="883702"/>
                  </a:lnTo>
                  <a:lnTo>
                    <a:pt x="45709" y="839276"/>
                  </a:lnTo>
                  <a:lnTo>
                    <a:pt x="59302" y="795568"/>
                  </a:lnTo>
                  <a:lnTo>
                    <a:pt x="74550" y="752616"/>
                  </a:lnTo>
                  <a:lnTo>
                    <a:pt x="91413" y="710456"/>
                  </a:lnTo>
                  <a:lnTo>
                    <a:pt x="109855" y="669127"/>
                  </a:lnTo>
                  <a:lnTo>
                    <a:pt x="129839" y="628666"/>
                  </a:lnTo>
                  <a:lnTo>
                    <a:pt x="151326" y="589109"/>
                  </a:lnTo>
                  <a:lnTo>
                    <a:pt x="174280" y="550496"/>
                  </a:lnTo>
                  <a:lnTo>
                    <a:pt x="198663" y="512862"/>
                  </a:lnTo>
                  <a:lnTo>
                    <a:pt x="224438" y="476246"/>
                  </a:lnTo>
                  <a:lnTo>
                    <a:pt x="251567" y="440685"/>
                  </a:lnTo>
                  <a:lnTo>
                    <a:pt x="280013" y="406217"/>
                  </a:lnTo>
                  <a:lnTo>
                    <a:pt x="309738" y="372877"/>
                  </a:lnTo>
                  <a:lnTo>
                    <a:pt x="340706" y="340706"/>
                  </a:lnTo>
                  <a:lnTo>
                    <a:pt x="372877" y="309738"/>
                  </a:lnTo>
                  <a:lnTo>
                    <a:pt x="406217" y="280013"/>
                  </a:lnTo>
                  <a:lnTo>
                    <a:pt x="440685" y="251567"/>
                  </a:lnTo>
                  <a:lnTo>
                    <a:pt x="476246" y="224438"/>
                  </a:lnTo>
                  <a:lnTo>
                    <a:pt x="512862" y="198663"/>
                  </a:lnTo>
                  <a:lnTo>
                    <a:pt x="550496" y="174280"/>
                  </a:lnTo>
                  <a:lnTo>
                    <a:pt x="589109" y="151326"/>
                  </a:lnTo>
                  <a:lnTo>
                    <a:pt x="628666" y="129839"/>
                  </a:lnTo>
                  <a:lnTo>
                    <a:pt x="669127" y="109855"/>
                  </a:lnTo>
                  <a:lnTo>
                    <a:pt x="710456" y="91413"/>
                  </a:lnTo>
                  <a:lnTo>
                    <a:pt x="752616" y="74550"/>
                  </a:lnTo>
                  <a:lnTo>
                    <a:pt x="795568" y="59302"/>
                  </a:lnTo>
                  <a:lnTo>
                    <a:pt x="839276" y="45709"/>
                  </a:lnTo>
                  <a:lnTo>
                    <a:pt x="883702" y="33806"/>
                  </a:lnTo>
                  <a:lnTo>
                    <a:pt x="928809" y="23632"/>
                  </a:lnTo>
                  <a:lnTo>
                    <a:pt x="974559" y="15224"/>
                  </a:lnTo>
                  <a:lnTo>
                    <a:pt x="1020915" y="8620"/>
                  </a:lnTo>
                  <a:lnTo>
                    <a:pt x="1067839" y="3856"/>
                  </a:lnTo>
                  <a:lnTo>
                    <a:pt x="1115294" y="970"/>
                  </a:lnTo>
                  <a:lnTo>
                    <a:pt x="1163243" y="0"/>
                  </a:lnTo>
                  <a:lnTo>
                    <a:pt x="1211192" y="970"/>
                  </a:lnTo>
                  <a:lnTo>
                    <a:pt x="1258648" y="3856"/>
                  </a:lnTo>
                  <a:lnTo>
                    <a:pt x="1305572" y="8620"/>
                  </a:lnTo>
                  <a:lnTo>
                    <a:pt x="1351928" y="15224"/>
                  </a:lnTo>
                  <a:lnTo>
                    <a:pt x="1397678" y="23632"/>
                  </a:lnTo>
                  <a:lnTo>
                    <a:pt x="1442785" y="33806"/>
                  </a:lnTo>
                  <a:lnTo>
                    <a:pt x="1487212" y="45709"/>
                  </a:lnTo>
                  <a:lnTo>
                    <a:pt x="1530920" y="59302"/>
                  </a:lnTo>
                  <a:lnTo>
                    <a:pt x="1573873" y="74550"/>
                  </a:lnTo>
                  <a:lnTo>
                    <a:pt x="1616032" y="91413"/>
                  </a:lnTo>
                  <a:lnTo>
                    <a:pt x="1657362" y="109855"/>
                  </a:lnTo>
                  <a:lnTo>
                    <a:pt x="1697824" y="129839"/>
                  </a:lnTo>
                  <a:lnTo>
                    <a:pt x="1737380" y="151326"/>
                  </a:lnTo>
                  <a:lnTo>
                    <a:pt x="1775994" y="174280"/>
                  </a:lnTo>
                  <a:lnTo>
                    <a:pt x="1813628" y="198663"/>
                  </a:lnTo>
                  <a:lnTo>
                    <a:pt x="1850245" y="224438"/>
                  </a:lnTo>
                  <a:lnTo>
                    <a:pt x="1885806" y="251567"/>
                  </a:lnTo>
                  <a:lnTo>
                    <a:pt x="1920275" y="280013"/>
                  </a:lnTo>
                  <a:lnTo>
                    <a:pt x="1953615" y="309738"/>
                  </a:lnTo>
                  <a:lnTo>
                    <a:pt x="1985787" y="340706"/>
                  </a:lnTo>
                  <a:lnTo>
                    <a:pt x="2016755" y="372877"/>
                  </a:lnTo>
                  <a:lnTo>
                    <a:pt x="2046481" y="406217"/>
                  </a:lnTo>
                  <a:lnTo>
                    <a:pt x="2074927" y="440685"/>
                  </a:lnTo>
                  <a:lnTo>
                    <a:pt x="2102057" y="476246"/>
                  </a:lnTo>
                  <a:lnTo>
                    <a:pt x="2127832" y="512862"/>
                  </a:lnTo>
                  <a:lnTo>
                    <a:pt x="2152216" y="550496"/>
                  </a:lnTo>
                  <a:lnTo>
                    <a:pt x="2175170" y="589109"/>
                  </a:lnTo>
                  <a:lnTo>
                    <a:pt x="2196658" y="628666"/>
                  </a:lnTo>
                  <a:lnTo>
                    <a:pt x="2216642" y="669127"/>
                  </a:lnTo>
                  <a:lnTo>
                    <a:pt x="2235084" y="710456"/>
                  </a:lnTo>
                  <a:lnTo>
                    <a:pt x="2251948" y="752616"/>
                  </a:lnTo>
                  <a:lnTo>
                    <a:pt x="2267196" y="795568"/>
                  </a:lnTo>
                  <a:lnTo>
                    <a:pt x="2280789" y="839276"/>
                  </a:lnTo>
                  <a:lnTo>
                    <a:pt x="2292692" y="883702"/>
                  </a:lnTo>
                  <a:lnTo>
                    <a:pt x="2302866" y="928809"/>
                  </a:lnTo>
                  <a:lnTo>
                    <a:pt x="2311275" y="974559"/>
                  </a:lnTo>
                  <a:lnTo>
                    <a:pt x="2317879" y="1020915"/>
                  </a:lnTo>
                  <a:lnTo>
                    <a:pt x="2322644" y="1067839"/>
                  </a:lnTo>
                  <a:lnTo>
                    <a:pt x="2325530" y="1115294"/>
                  </a:lnTo>
                  <a:lnTo>
                    <a:pt x="2326500" y="1163243"/>
                  </a:lnTo>
                  <a:close/>
                </a:path>
              </a:pathLst>
            </a:custGeom>
            <a:ln w="48094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40249" y="2661060"/>
              <a:ext cx="2457450" cy="2457450"/>
            </a:xfrm>
            <a:custGeom>
              <a:avLst/>
              <a:gdLst/>
              <a:ahLst/>
              <a:cxnLst/>
              <a:rect l="l" t="t" r="r" b="b"/>
              <a:pathLst>
                <a:path w="2457450" h="2457450">
                  <a:moveTo>
                    <a:pt x="2457221" y="1228610"/>
                  </a:moveTo>
                  <a:lnTo>
                    <a:pt x="2456291" y="1276854"/>
                  </a:lnTo>
                  <a:lnTo>
                    <a:pt x="2453524" y="1324626"/>
                  </a:lnTo>
                  <a:lnTo>
                    <a:pt x="2448955" y="1371893"/>
                  </a:lnTo>
                  <a:lnTo>
                    <a:pt x="2442617" y="1418621"/>
                  </a:lnTo>
                  <a:lnTo>
                    <a:pt x="2434545" y="1464775"/>
                  </a:lnTo>
                  <a:lnTo>
                    <a:pt x="2424772" y="1510321"/>
                  </a:lnTo>
                  <a:lnTo>
                    <a:pt x="2413333" y="1555225"/>
                  </a:lnTo>
                  <a:lnTo>
                    <a:pt x="2400262" y="1599454"/>
                  </a:lnTo>
                  <a:lnTo>
                    <a:pt x="2385594" y="1642972"/>
                  </a:lnTo>
                  <a:lnTo>
                    <a:pt x="2369361" y="1685746"/>
                  </a:lnTo>
                  <a:lnTo>
                    <a:pt x="2351600" y="1727741"/>
                  </a:lnTo>
                  <a:lnTo>
                    <a:pt x="2332342" y="1768924"/>
                  </a:lnTo>
                  <a:lnTo>
                    <a:pt x="2311624" y="1809261"/>
                  </a:lnTo>
                  <a:lnTo>
                    <a:pt x="2289478" y="1848716"/>
                  </a:lnTo>
                  <a:lnTo>
                    <a:pt x="2265939" y="1887256"/>
                  </a:lnTo>
                  <a:lnTo>
                    <a:pt x="2241042" y="1924847"/>
                  </a:lnTo>
                  <a:lnTo>
                    <a:pt x="2214819" y="1961455"/>
                  </a:lnTo>
                  <a:lnTo>
                    <a:pt x="2187307" y="1997046"/>
                  </a:lnTo>
                  <a:lnTo>
                    <a:pt x="2158537" y="2031585"/>
                  </a:lnTo>
                  <a:lnTo>
                    <a:pt x="2128546" y="2065038"/>
                  </a:lnTo>
                  <a:lnTo>
                    <a:pt x="2097366" y="2097371"/>
                  </a:lnTo>
                  <a:lnTo>
                    <a:pt x="2065033" y="2128550"/>
                  </a:lnTo>
                  <a:lnTo>
                    <a:pt x="2031579" y="2158542"/>
                  </a:lnTo>
                  <a:lnTo>
                    <a:pt x="1997040" y="2187311"/>
                  </a:lnTo>
                  <a:lnTo>
                    <a:pt x="1961450" y="2214823"/>
                  </a:lnTo>
                  <a:lnTo>
                    <a:pt x="1924842" y="2241045"/>
                  </a:lnTo>
                  <a:lnTo>
                    <a:pt x="1887251" y="2265942"/>
                  </a:lnTo>
                  <a:lnTo>
                    <a:pt x="1848710" y="2289481"/>
                  </a:lnTo>
                  <a:lnTo>
                    <a:pt x="1809255" y="2311626"/>
                  </a:lnTo>
                  <a:lnTo>
                    <a:pt x="1768919" y="2332344"/>
                  </a:lnTo>
                  <a:lnTo>
                    <a:pt x="1727736" y="2351601"/>
                  </a:lnTo>
                  <a:lnTo>
                    <a:pt x="1685741" y="2369363"/>
                  </a:lnTo>
                  <a:lnTo>
                    <a:pt x="1642967" y="2385595"/>
                  </a:lnTo>
                  <a:lnTo>
                    <a:pt x="1599449" y="2400264"/>
                  </a:lnTo>
                  <a:lnTo>
                    <a:pt x="1555221" y="2413334"/>
                  </a:lnTo>
                  <a:lnTo>
                    <a:pt x="1510317" y="2424773"/>
                  </a:lnTo>
                  <a:lnTo>
                    <a:pt x="1464771" y="2434545"/>
                  </a:lnTo>
                  <a:lnTo>
                    <a:pt x="1418618" y="2442617"/>
                  </a:lnTo>
                  <a:lnTo>
                    <a:pt x="1371891" y="2448955"/>
                  </a:lnTo>
                  <a:lnTo>
                    <a:pt x="1324624" y="2453525"/>
                  </a:lnTo>
                  <a:lnTo>
                    <a:pt x="1276853" y="2456291"/>
                  </a:lnTo>
                  <a:lnTo>
                    <a:pt x="1228610" y="2457221"/>
                  </a:lnTo>
                  <a:lnTo>
                    <a:pt x="1180367" y="2456291"/>
                  </a:lnTo>
                  <a:lnTo>
                    <a:pt x="1132594" y="2453525"/>
                  </a:lnTo>
                  <a:lnTo>
                    <a:pt x="1085327" y="2448955"/>
                  </a:lnTo>
                  <a:lnTo>
                    <a:pt x="1038600" y="2442617"/>
                  </a:lnTo>
                  <a:lnTo>
                    <a:pt x="992446" y="2434545"/>
                  </a:lnTo>
                  <a:lnTo>
                    <a:pt x="946899" y="2424773"/>
                  </a:lnTo>
                  <a:lnTo>
                    <a:pt x="901995" y="2413334"/>
                  </a:lnTo>
                  <a:lnTo>
                    <a:pt x="857767" y="2400264"/>
                  </a:lnTo>
                  <a:lnTo>
                    <a:pt x="814248" y="2385595"/>
                  </a:lnTo>
                  <a:lnTo>
                    <a:pt x="771474" y="2369363"/>
                  </a:lnTo>
                  <a:lnTo>
                    <a:pt x="729479" y="2351601"/>
                  </a:lnTo>
                  <a:lnTo>
                    <a:pt x="688296" y="2332344"/>
                  </a:lnTo>
                  <a:lnTo>
                    <a:pt x="647960" y="2311626"/>
                  </a:lnTo>
                  <a:lnTo>
                    <a:pt x="608504" y="2289481"/>
                  </a:lnTo>
                  <a:lnTo>
                    <a:pt x="569964" y="2265942"/>
                  </a:lnTo>
                  <a:lnTo>
                    <a:pt x="532373" y="2241045"/>
                  </a:lnTo>
                  <a:lnTo>
                    <a:pt x="495765" y="2214823"/>
                  </a:lnTo>
                  <a:lnTo>
                    <a:pt x="460175" y="2187311"/>
                  </a:lnTo>
                  <a:lnTo>
                    <a:pt x="425636" y="2158542"/>
                  </a:lnTo>
                  <a:lnTo>
                    <a:pt x="392183" y="2128550"/>
                  </a:lnTo>
                  <a:lnTo>
                    <a:pt x="359849" y="2097371"/>
                  </a:lnTo>
                  <a:lnTo>
                    <a:pt x="328670" y="2065038"/>
                  </a:lnTo>
                  <a:lnTo>
                    <a:pt x="298679" y="2031585"/>
                  </a:lnTo>
                  <a:lnTo>
                    <a:pt x="269910" y="1997046"/>
                  </a:lnTo>
                  <a:lnTo>
                    <a:pt x="242397" y="1961455"/>
                  </a:lnTo>
                  <a:lnTo>
                    <a:pt x="216175" y="1924847"/>
                  </a:lnTo>
                  <a:lnTo>
                    <a:pt x="191278" y="1887256"/>
                  </a:lnTo>
                  <a:lnTo>
                    <a:pt x="167740" y="1848716"/>
                  </a:lnTo>
                  <a:lnTo>
                    <a:pt x="145594" y="1809261"/>
                  </a:lnTo>
                  <a:lnTo>
                    <a:pt x="124876" y="1768924"/>
                  </a:lnTo>
                  <a:lnTo>
                    <a:pt x="105619" y="1727741"/>
                  </a:lnTo>
                  <a:lnTo>
                    <a:pt x="87857" y="1685746"/>
                  </a:lnTo>
                  <a:lnTo>
                    <a:pt x="71625" y="1642972"/>
                  </a:lnTo>
                  <a:lnTo>
                    <a:pt x="56957" y="1599454"/>
                  </a:lnTo>
                  <a:lnTo>
                    <a:pt x="43886" y="1555225"/>
                  </a:lnTo>
                  <a:lnTo>
                    <a:pt x="32448" y="1510321"/>
                  </a:lnTo>
                  <a:lnTo>
                    <a:pt x="22675" y="1464775"/>
                  </a:lnTo>
                  <a:lnTo>
                    <a:pt x="14603" y="1418621"/>
                  </a:lnTo>
                  <a:lnTo>
                    <a:pt x="8265" y="1371893"/>
                  </a:lnTo>
                  <a:lnTo>
                    <a:pt x="3696" y="1324626"/>
                  </a:lnTo>
                  <a:lnTo>
                    <a:pt x="929" y="1276854"/>
                  </a:lnTo>
                  <a:lnTo>
                    <a:pt x="0" y="1228610"/>
                  </a:lnTo>
                  <a:lnTo>
                    <a:pt x="929" y="1180367"/>
                  </a:lnTo>
                  <a:lnTo>
                    <a:pt x="3696" y="1132594"/>
                  </a:lnTo>
                  <a:lnTo>
                    <a:pt x="8265" y="1085327"/>
                  </a:lnTo>
                  <a:lnTo>
                    <a:pt x="14603" y="1038600"/>
                  </a:lnTo>
                  <a:lnTo>
                    <a:pt x="22675" y="992446"/>
                  </a:lnTo>
                  <a:lnTo>
                    <a:pt x="32448" y="946899"/>
                  </a:lnTo>
                  <a:lnTo>
                    <a:pt x="43886" y="901995"/>
                  </a:lnTo>
                  <a:lnTo>
                    <a:pt x="56957" y="857767"/>
                  </a:lnTo>
                  <a:lnTo>
                    <a:pt x="71625" y="814248"/>
                  </a:lnTo>
                  <a:lnTo>
                    <a:pt x="87857" y="771474"/>
                  </a:lnTo>
                  <a:lnTo>
                    <a:pt x="105619" y="729479"/>
                  </a:lnTo>
                  <a:lnTo>
                    <a:pt x="124876" y="688296"/>
                  </a:lnTo>
                  <a:lnTo>
                    <a:pt x="145594" y="647960"/>
                  </a:lnTo>
                  <a:lnTo>
                    <a:pt x="167740" y="608504"/>
                  </a:lnTo>
                  <a:lnTo>
                    <a:pt x="191278" y="569964"/>
                  </a:lnTo>
                  <a:lnTo>
                    <a:pt x="216175" y="532373"/>
                  </a:lnTo>
                  <a:lnTo>
                    <a:pt x="242397" y="495765"/>
                  </a:lnTo>
                  <a:lnTo>
                    <a:pt x="269910" y="460175"/>
                  </a:lnTo>
                  <a:lnTo>
                    <a:pt x="298679" y="425636"/>
                  </a:lnTo>
                  <a:lnTo>
                    <a:pt x="328670" y="392183"/>
                  </a:lnTo>
                  <a:lnTo>
                    <a:pt x="359849" y="359849"/>
                  </a:lnTo>
                  <a:lnTo>
                    <a:pt x="392183" y="328670"/>
                  </a:lnTo>
                  <a:lnTo>
                    <a:pt x="425636" y="298679"/>
                  </a:lnTo>
                  <a:lnTo>
                    <a:pt x="460175" y="269910"/>
                  </a:lnTo>
                  <a:lnTo>
                    <a:pt x="495765" y="242397"/>
                  </a:lnTo>
                  <a:lnTo>
                    <a:pt x="532373" y="216175"/>
                  </a:lnTo>
                  <a:lnTo>
                    <a:pt x="569964" y="191278"/>
                  </a:lnTo>
                  <a:lnTo>
                    <a:pt x="608504" y="167740"/>
                  </a:lnTo>
                  <a:lnTo>
                    <a:pt x="647960" y="145594"/>
                  </a:lnTo>
                  <a:lnTo>
                    <a:pt x="688296" y="124876"/>
                  </a:lnTo>
                  <a:lnTo>
                    <a:pt x="729479" y="105619"/>
                  </a:lnTo>
                  <a:lnTo>
                    <a:pt x="771474" y="87857"/>
                  </a:lnTo>
                  <a:lnTo>
                    <a:pt x="814248" y="71625"/>
                  </a:lnTo>
                  <a:lnTo>
                    <a:pt x="857767" y="56957"/>
                  </a:lnTo>
                  <a:lnTo>
                    <a:pt x="901995" y="43886"/>
                  </a:lnTo>
                  <a:lnTo>
                    <a:pt x="946899" y="32448"/>
                  </a:lnTo>
                  <a:lnTo>
                    <a:pt x="992446" y="22675"/>
                  </a:lnTo>
                  <a:lnTo>
                    <a:pt x="1038600" y="14603"/>
                  </a:lnTo>
                  <a:lnTo>
                    <a:pt x="1085327" y="8265"/>
                  </a:lnTo>
                  <a:lnTo>
                    <a:pt x="1132594" y="3696"/>
                  </a:lnTo>
                  <a:lnTo>
                    <a:pt x="1180367" y="929"/>
                  </a:lnTo>
                  <a:lnTo>
                    <a:pt x="1228610" y="0"/>
                  </a:lnTo>
                  <a:lnTo>
                    <a:pt x="1276853" y="929"/>
                  </a:lnTo>
                  <a:lnTo>
                    <a:pt x="1324624" y="3696"/>
                  </a:lnTo>
                  <a:lnTo>
                    <a:pt x="1371891" y="8265"/>
                  </a:lnTo>
                  <a:lnTo>
                    <a:pt x="1418618" y="14603"/>
                  </a:lnTo>
                  <a:lnTo>
                    <a:pt x="1464771" y="22675"/>
                  </a:lnTo>
                  <a:lnTo>
                    <a:pt x="1510317" y="32448"/>
                  </a:lnTo>
                  <a:lnTo>
                    <a:pt x="1555221" y="43886"/>
                  </a:lnTo>
                  <a:lnTo>
                    <a:pt x="1599449" y="56957"/>
                  </a:lnTo>
                  <a:lnTo>
                    <a:pt x="1642967" y="71625"/>
                  </a:lnTo>
                  <a:lnTo>
                    <a:pt x="1685741" y="87857"/>
                  </a:lnTo>
                  <a:lnTo>
                    <a:pt x="1727736" y="105619"/>
                  </a:lnTo>
                  <a:lnTo>
                    <a:pt x="1768919" y="124876"/>
                  </a:lnTo>
                  <a:lnTo>
                    <a:pt x="1809255" y="145594"/>
                  </a:lnTo>
                  <a:lnTo>
                    <a:pt x="1848710" y="167740"/>
                  </a:lnTo>
                  <a:lnTo>
                    <a:pt x="1887251" y="191278"/>
                  </a:lnTo>
                  <a:lnTo>
                    <a:pt x="1924842" y="216175"/>
                  </a:lnTo>
                  <a:lnTo>
                    <a:pt x="1961450" y="242397"/>
                  </a:lnTo>
                  <a:lnTo>
                    <a:pt x="1997040" y="269910"/>
                  </a:lnTo>
                  <a:lnTo>
                    <a:pt x="2031579" y="298679"/>
                  </a:lnTo>
                  <a:lnTo>
                    <a:pt x="2065033" y="328670"/>
                  </a:lnTo>
                  <a:lnTo>
                    <a:pt x="2097366" y="359849"/>
                  </a:lnTo>
                  <a:lnTo>
                    <a:pt x="2128546" y="392183"/>
                  </a:lnTo>
                  <a:lnTo>
                    <a:pt x="2158537" y="425636"/>
                  </a:lnTo>
                  <a:lnTo>
                    <a:pt x="2187307" y="460175"/>
                  </a:lnTo>
                  <a:lnTo>
                    <a:pt x="2214819" y="495765"/>
                  </a:lnTo>
                  <a:lnTo>
                    <a:pt x="2241042" y="532373"/>
                  </a:lnTo>
                  <a:lnTo>
                    <a:pt x="2265939" y="569964"/>
                  </a:lnTo>
                  <a:lnTo>
                    <a:pt x="2289478" y="608504"/>
                  </a:lnTo>
                  <a:lnTo>
                    <a:pt x="2311624" y="647960"/>
                  </a:lnTo>
                  <a:lnTo>
                    <a:pt x="2332342" y="688296"/>
                  </a:lnTo>
                  <a:lnTo>
                    <a:pt x="2351600" y="729479"/>
                  </a:lnTo>
                  <a:lnTo>
                    <a:pt x="2369361" y="771474"/>
                  </a:lnTo>
                  <a:lnTo>
                    <a:pt x="2385594" y="814248"/>
                  </a:lnTo>
                  <a:lnTo>
                    <a:pt x="2400262" y="857767"/>
                  </a:lnTo>
                  <a:lnTo>
                    <a:pt x="2413333" y="901995"/>
                  </a:lnTo>
                  <a:lnTo>
                    <a:pt x="2424772" y="946899"/>
                  </a:lnTo>
                  <a:lnTo>
                    <a:pt x="2434545" y="992446"/>
                  </a:lnTo>
                  <a:lnTo>
                    <a:pt x="2442617" y="1038600"/>
                  </a:lnTo>
                  <a:lnTo>
                    <a:pt x="2448955" y="1085327"/>
                  </a:lnTo>
                  <a:lnTo>
                    <a:pt x="2453524" y="1132594"/>
                  </a:lnTo>
                  <a:lnTo>
                    <a:pt x="2456291" y="1180367"/>
                  </a:lnTo>
                  <a:lnTo>
                    <a:pt x="2457221" y="1228610"/>
                  </a:lnTo>
                  <a:close/>
                </a:path>
              </a:pathLst>
            </a:custGeom>
            <a:ln w="50800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675577" y="2696391"/>
              <a:ext cx="2386965" cy="2386965"/>
            </a:xfrm>
            <a:custGeom>
              <a:avLst/>
              <a:gdLst/>
              <a:ahLst/>
              <a:cxnLst/>
              <a:rect l="l" t="t" r="r" b="b"/>
              <a:pathLst>
                <a:path w="2386965" h="2386965">
                  <a:moveTo>
                    <a:pt x="2386558" y="1193279"/>
                  </a:moveTo>
                  <a:lnTo>
                    <a:pt x="2385611" y="1241273"/>
                  </a:lnTo>
                  <a:lnTo>
                    <a:pt x="2382792" y="1288785"/>
                  </a:lnTo>
                  <a:lnTo>
                    <a:pt x="2378137" y="1335781"/>
                  </a:lnTo>
                  <a:lnTo>
                    <a:pt x="2371683" y="1382225"/>
                  </a:lnTo>
                  <a:lnTo>
                    <a:pt x="2363464" y="1428081"/>
                  </a:lnTo>
                  <a:lnTo>
                    <a:pt x="2353517" y="1473312"/>
                  </a:lnTo>
                  <a:lnTo>
                    <a:pt x="2341877" y="1517885"/>
                  </a:lnTo>
                  <a:lnTo>
                    <a:pt x="2328579" y="1561763"/>
                  </a:lnTo>
                  <a:lnTo>
                    <a:pt x="2313660" y="1604910"/>
                  </a:lnTo>
                  <a:lnTo>
                    <a:pt x="2297154" y="1647290"/>
                  </a:lnTo>
                  <a:lnTo>
                    <a:pt x="2279098" y="1688869"/>
                  </a:lnTo>
                  <a:lnTo>
                    <a:pt x="2259527" y="1729611"/>
                  </a:lnTo>
                  <a:lnTo>
                    <a:pt x="2238478" y="1769479"/>
                  </a:lnTo>
                  <a:lnTo>
                    <a:pt x="2215984" y="1808438"/>
                  </a:lnTo>
                  <a:lnTo>
                    <a:pt x="2192083" y="1846453"/>
                  </a:lnTo>
                  <a:lnTo>
                    <a:pt x="2166810" y="1883487"/>
                  </a:lnTo>
                  <a:lnTo>
                    <a:pt x="2140200" y="1919506"/>
                  </a:lnTo>
                  <a:lnTo>
                    <a:pt x="2112289" y="1954474"/>
                  </a:lnTo>
                  <a:lnTo>
                    <a:pt x="2083113" y="1988354"/>
                  </a:lnTo>
                  <a:lnTo>
                    <a:pt x="2052707" y="2021112"/>
                  </a:lnTo>
                  <a:lnTo>
                    <a:pt x="2021107" y="2052712"/>
                  </a:lnTo>
                  <a:lnTo>
                    <a:pt x="1988349" y="2083117"/>
                  </a:lnTo>
                  <a:lnTo>
                    <a:pt x="1954469" y="2112293"/>
                  </a:lnTo>
                  <a:lnTo>
                    <a:pt x="1919501" y="2140203"/>
                  </a:lnTo>
                  <a:lnTo>
                    <a:pt x="1883482" y="2166813"/>
                  </a:lnTo>
                  <a:lnTo>
                    <a:pt x="1846447" y="2192086"/>
                  </a:lnTo>
                  <a:lnTo>
                    <a:pt x="1808432" y="2215987"/>
                  </a:lnTo>
                  <a:lnTo>
                    <a:pt x="1769473" y="2238480"/>
                  </a:lnTo>
                  <a:lnTo>
                    <a:pt x="1729605" y="2259530"/>
                  </a:lnTo>
                  <a:lnTo>
                    <a:pt x="1688864" y="2279100"/>
                  </a:lnTo>
                  <a:lnTo>
                    <a:pt x="1647285" y="2297156"/>
                  </a:lnTo>
                  <a:lnTo>
                    <a:pt x="1604905" y="2313661"/>
                  </a:lnTo>
                  <a:lnTo>
                    <a:pt x="1561758" y="2328580"/>
                  </a:lnTo>
                  <a:lnTo>
                    <a:pt x="1517881" y="2341878"/>
                  </a:lnTo>
                  <a:lnTo>
                    <a:pt x="1473308" y="2353518"/>
                  </a:lnTo>
                  <a:lnTo>
                    <a:pt x="1428077" y="2363465"/>
                  </a:lnTo>
                  <a:lnTo>
                    <a:pt x="1382222" y="2371683"/>
                  </a:lnTo>
                  <a:lnTo>
                    <a:pt x="1335779" y="2378138"/>
                  </a:lnTo>
                  <a:lnTo>
                    <a:pt x="1288784" y="2382792"/>
                  </a:lnTo>
                  <a:lnTo>
                    <a:pt x="1241272" y="2385611"/>
                  </a:lnTo>
                  <a:lnTo>
                    <a:pt x="1193279" y="2386558"/>
                  </a:lnTo>
                  <a:lnTo>
                    <a:pt x="1145285" y="2385611"/>
                  </a:lnTo>
                  <a:lnTo>
                    <a:pt x="1097772" y="2382792"/>
                  </a:lnTo>
                  <a:lnTo>
                    <a:pt x="1050776" y="2378138"/>
                  </a:lnTo>
                  <a:lnTo>
                    <a:pt x="1004333" y="2371683"/>
                  </a:lnTo>
                  <a:lnTo>
                    <a:pt x="958477" y="2363465"/>
                  </a:lnTo>
                  <a:lnTo>
                    <a:pt x="913245" y="2353518"/>
                  </a:lnTo>
                  <a:lnTo>
                    <a:pt x="868673" y="2341878"/>
                  </a:lnTo>
                  <a:lnTo>
                    <a:pt x="824795" y="2328580"/>
                  </a:lnTo>
                  <a:lnTo>
                    <a:pt x="781648" y="2313661"/>
                  </a:lnTo>
                  <a:lnTo>
                    <a:pt x="739267" y="2297156"/>
                  </a:lnTo>
                  <a:lnTo>
                    <a:pt x="697688" y="2279100"/>
                  </a:lnTo>
                  <a:lnTo>
                    <a:pt x="656947" y="2259530"/>
                  </a:lnTo>
                  <a:lnTo>
                    <a:pt x="617079" y="2238480"/>
                  </a:lnTo>
                  <a:lnTo>
                    <a:pt x="578120" y="2215987"/>
                  </a:lnTo>
                  <a:lnTo>
                    <a:pt x="540105" y="2192086"/>
                  </a:lnTo>
                  <a:lnTo>
                    <a:pt x="503070" y="2166813"/>
                  </a:lnTo>
                  <a:lnTo>
                    <a:pt x="467051" y="2140203"/>
                  </a:lnTo>
                  <a:lnTo>
                    <a:pt x="432084" y="2112293"/>
                  </a:lnTo>
                  <a:lnTo>
                    <a:pt x="398203" y="2083117"/>
                  </a:lnTo>
                  <a:lnTo>
                    <a:pt x="365445" y="2052712"/>
                  </a:lnTo>
                  <a:lnTo>
                    <a:pt x="333846" y="2021112"/>
                  </a:lnTo>
                  <a:lnTo>
                    <a:pt x="303441" y="1988354"/>
                  </a:lnTo>
                  <a:lnTo>
                    <a:pt x="274265" y="1954474"/>
                  </a:lnTo>
                  <a:lnTo>
                    <a:pt x="246354" y="1919506"/>
                  </a:lnTo>
                  <a:lnTo>
                    <a:pt x="219745" y="1883487"/>
                  </a:lnTo>
                  <a:lnTo>
                    <a:pt x="194471" y="1846453"/>
                  </a:lnTo>
                  <a:lnTo>
                    <a:pt x="170571" y="1808438"/>
                  </a:lnTo>
                  <a:lnTo>
                    <a:pt x="148077" y="1769479"/>
                  </a:lnTo>
                  <a:lnTo>
                    <a:pt x="127028" y="1729611"/>
                  </a:lnTo>
                  <a:lnTo>
                    <a:pt x="107457" y="1688869"/>
                  </a:lnTo>
                  <a:lnTo>
                    <a:pt x="89402" y="1647290"/>
                  </a:lnTo>
                  <a:lnTo>
                    <a:pt x="72897" y="1604910"/>
                  </a:lnTo>
                  <a:lnTo>
                    <a:pt x="57977" y="1561763"/>
                  </a:lnTo>
                  <a:lnTo>
                    <a:pt x="44680" y="1517885"/>
                  </a:lnTo>
                  <a:lnTo>
                    <a:pt x="33040" y="1473312"/>
                  </a:lnTo>
                  <a:lnTo>
                    <a:pt x="23093" y="1428081"/>
                  </a:lnTo>
                  <a:lnTo>
                    <a:pt x="14874" y="1382225"/>
                  </a:lnTo>
                  <a:lnTo>
                    <a:pt x="8420" y="1335781"/>
                  </a:lnTo>
                  <a:lnTo>
                    <a:pt x="3766" y="1288785"/>
                  </a:lnTo>
                  <a:lnTo>
                    <a:pt x="947" y="1241273"/>
                  </a:lnTo>
                  <a:lnTo>
                    <a:pt x="0" y="1193279"/>
                  </a:lnTo>
                  <a:lnTo>
                    <a:pt x="947" y="1145286"/>
                  </a:lnTo>
                  <a:lnTo>
                    <a:pt x="3766" y="1097774"/>
                  </a:lnTo>
                  <a:lnTo>
                    <a:pt x="8420" y="1050779"/>
                  </a:lnTo>
                  <a:lnTo>
                    <a:pt x="14874" y="1004336"/>
                  </a:lnTo>
                  <a:lnTo>
                    <a:pt x="23093" y="958481"/>
                  </a:lnTo>
                  <a:lnTo>
                    <a:pt x="33040" y="913249"/>
                  </a:lnTo>
                  <a:lnTo>
                    <a:pt x="44680" y="868677"/>
                  </a:lnTo>
                  <a:lnTo>
                    <a:pt x="57977" y="824800"/>
                  </a:lnTo>
                  <a:lnTo>
                    <a:pt x="72897" y="781653"/>
                  </a:lnTo>
                  <a:lnTo>
                    <a:pt x="89402" y="739273"/>
                  </a:lnTo>
                  <a:lnTo>
                    <a:pt x="107457" y="697694"/>
                  </a:lnTo>
                  <a:lnTo>
                    <a:pt x="127028" y="656953"/>
                  </a:lnTo>
                  <a:lnTo>
                    <a:pt x="148077" y="617085"/>
                  </a:lnTo>
                  <a:lnTo>
                    <a:pt x="170571" y="578125"/>
                  </a:lnTo>
                  <a:lnTo>
                    <a:pt x="194471" y="540110"/>
                  </a:lnTo>
                  <a:lnTo>
                    <a:pt x="219745" y="503076"/>
                  </a:lnTo>
                  <a:lnTo>
                    <a:pt x="246354" y="467057"/>
                  </a:lnTo>
                  <a:lnTo>
                    <a:pt x="274265" y="432089"/>
                  </a:lnTo>
                  <a:lnTo>
                    <a:pt x="303441" y="398208"/>
                  </a:lnTo>
                  <a:lnTo>
                    <a:pt x="333846" y="365450"/>
                  </a:lnTo>
                  <a:lnTo>
                    <a:pt x="365445" y="333851"/>
                  </a:lnTo>
                  <a:lnTo>
                    <a:pt x="398203" y="303445"/>
                  </a:lnTo>
                  <a:lnTo>
                    <a:pt x="432084" y="274269"/>
                  </a:lnTo>
                  <a:lnTo>
                    <a:pt x="467051" y="246358"/>
                  </a:lnTo>
                  <a:lnTo>
                    <a:pt x="503070" y="219748"/>
                  </a:lnTo>
                  <a:lnTo>
                    <a:pt x="540105" y="194475"/>
                  </a:lnTo>
                  <a:lnTo>
                    <a:pt x="578120" y="170573"/>
                  </a:lnTo>
                  <a:lnTo>
                    <a:pt x="617079" y="148080"/>
                  </a:lnTo>
                  <a:lnTo>
                    <a:pt x="656947" y="127030"/>
                  </a:lnTo>
                  <a:lnTo>
                    <a:pt x="697688" y="107459"/>
                  </a:lnTo>
                  <a:lnTo>
                    <a:pt x="739267" y="89403"/>
                  </a:lnTo>
                  <a:lnTo>
                    <a:pt x="781648" y="72898"/>
                  </a:lnTo>
                  <a:lnTo>
                    <a:pt x="824795" y="57979"/>
                  </a:lnTo>
                  <a:lnTo>
                    <a:pt x="868673" y="44681"/>
                  </a:lnTo>
                  <a:lnTo>
                    <a:pt x="913245" y="33040"/>
                  </a:lnTo>
                  <a:lnTo>
                    <a:pt x="958477" y="23093"/>
                  </a:lnTo>
                  <a:lnTo>
                    <a:pt x="1004333" y="14874"/>
                  </a:lnTo>
                  <a:lnTo>
                    <a:pt x="1050776" y="8420"/>
                  </a:lnTo>
                  <a:lnTo>
                    <a:pt x="1097772" y="3766"/>
                  </a:lnTo>
                  <a:lnTo>
                    <a:pt x="1145285" y="947"/>
                  </a:lnTo>
                  <a:lnTo>
                    <a:pt x="1193279" y="0"/>
                  </a:lnTo>
                  <a:lnTo>
                    <a:pt x="1241272" y="947"/>
                  </a:lnTo>
                  <a:lnTo>
                    <a:pt x="1288784" y="3766"/>
                  </a:lnTo>
                  <a:lnTo>
                    <a:pt x="1335779" y="8420"/>
                  </a:lnTo>
                  <a:lnTo>
                    <a:pt x="1382222" y="14874"/>
                  </a:lnTo>
                  <a:lnTo>
                    <a:pt x="1428077" y="23093"/>
                  </a:lnTo>
                  <a:lnTo>
                    <a:pt x="1473308" y="33040"/>
                  </a:lnTo>
                  <a:lnTo>
                    <a:pt x="1517881" y="44681"/>
                  </a:lnTo>
                  <a:lnTo>
                    <a:pt x="1561758" y="57979"/>
                  </a:lnTo>
                  <a:lnTo>
                    <a:pt x="1604905" y="72898"/>
                  </a:lnTo>
                  <a:lnTo>
                    <a:pt x="1647285" y="89403"/>
                  </a:lnTo>
                  <a:lnTo>
                    <a:pt x="1688864" y="107459"/>
                  </a:lnTo>
                  <a:lnTo>
                    <a:pt x="1729605" y="127030"/>
                  </a:lnTo>
                  <a:lnTo>
                    <a:pt x="1769473" y="148080"/>
                  </a:lnTo>
                  <a:lnTo>
                    <a:pt x="1808432" y="170573"/>
                  </a:lnTo>
                  <a:lnTo>
                    <a:pt x="1846447" y="194475"/>
                  </a:lnTo>
                  <a:lnTo>
                    <a:pt x="1883482" y="219748"/>
                  </a:lnTo>
                  <a:lnTo>
                    <a:pt x="1919501" y="246358"/>
                  </a:lnTo>
                  <a:lnTo>
                    <a:pt x="1954469" y="274269"/>
                  </a:lnTo>
                  <a:lnTo>
                    <a:pt x="1988349" y="303445"/>
                  </a:lnTo>
                  <a:lnTo>
                    <a:pt x="2021107" y="333851"/>
                  </a:lnTo>
                  <a:lnTo>
                    <a:pt x="2052707" y="365450"/>
                  </a:lnTo>
                  <a:lnTo>
                    <a:pt x="2083113" y="398208"/>
                  </a:lnTo>
                  <a:lnTo>
                    <a:pt x="2112289" y="432089"/>
                  </a:lnTo>
                  <a:lnTo>
                    <a:pt x="2140200" y="467057"/>
                  </a:lnTo>
                  <a:lnTo>
                    <a:pt x="2166810" y="503076"/>
                  </a:lnTo>
                  <a:lnTo>
                    <a:pt x="2192083" y="540110"/>
                  </a:lnTo>
                  <a:lnTo>
                    <a:pt x="2215984" y="578125"/>
                  </a:lnTo>
                  <a:lnTo>
                    <a:pt x="2238478" y="617085"/>
                  </a:lnTo>
                  <a:lnTo>
                    <a:pt x="2259527" y="656953"/>
                  </a:lnTo>
                  <a:lnTo>
                    <a:pt x="2279098" y="697694"/>
                  </a:lnTo>
                  <a:lnTo>
                    <a:pt x="2297154" y="739273"/>
                  </a:lnTo>
                  <a:lnTo>
                    <a:pt x="2313660" y="781653"/>
                  </a:lnTo>
                  <a:lnTo>
                    <a:pt x="2328579" y="824800"/>
                  </a:lnTo>
                  <a:lnTo>
                    <a:pt x="2341877" y="868677"/>
                  </a:lnTo>
                  <a:lnTo>
                    <a:pt x="2353517" y="913249"/>
                  </a:lnTo>
                  <a:lnTo>
                    <a:pt x="2363464" y="958481"/>
                  </a:lnTo>
                  <a:lnTo>
                    <a:pt x="2371683" y="1004336"/>
                  </a:lnTo>
                  <a:lnTo>
                    <a:pt x="2378137" y="1050779"/>
                  </a:lnTo>
                  <a:lnTo>
                    <a:pt x="2382792" y="1097774"/>
                  </a:lnTo>
                  <a:lnTo>
                    <a:pt x="2385611" y="1145286"/>
                  </a:lnTo>
                  <a:lnTo>
                    <a:pt x="2386558" y="1193279"/>
                  </a:lnTo>
                  <a:close/>
                </a:path>
              </a:pathLst>
            </a:custGeom>
            <a:ln w="49339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97545" y="3142133"/>
            <a:ext cx="1278255" cy="143764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065" marR="5080" algn="ctr">
              <a:lnSpc>
                <a:spcPct val="103699"/>
              </a:lnSpc>
              <a:spcBef>
                <a:spcPts val="20"/>
              </a:spcBef>
            </a:pPr>
            <a:r>
              <a:rPr sz="1800" spc="-35" dirty="0">
                <a:solidFill>
                  <a:srgbClr val="414042"/>
                </a:solidFill>
                <a:latin typeface="Calibri"/>
                <a:cs typeface="Calibri"/>
              </a:rPr>
              <a:t>Logic could</a:t>
            </a:r>
            <a:r>
              <a:rPr sz="1800" spc="-20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14042"/>
                </a:solidFill>
                <a:latin typeface="Calibri"/>
                <a:cs typeface="Calibri"/>
              </a:rPr>
              <a:t>be  </a:t>
            </a:r>
            <a:r>
              <a:rPr sz="1800" spc="-50" dirty="0">
                <a:solidFill>
                  <a:srgbClr val="414042"/>
                </a:solidFill>
                <a:latin typeface="Calibri"/>
                <a:cs typeface="Calibri"/>
              </a:rPr>
              <a:t>pattern,  </a:t>
            </a:r>
            <a:r>
              <a:rPr sz="1800" spc="-45" dirty="0">
                <a:solidFill>
                  <a:srgbClr val="414042"/>
                </a:solidFill>
                <a:latin typeface="Calibri"/>
                <a:cs typeface="Calibri"/>
              </a:rPr>
              <a:t>mathematical  </a:t>
            </a:r>
            <a:r>
              <a:rPr sz="1800" spc="-40" dirty="0">
                <a:solidFill>
                  <a:srgbClr val="414042"/>
                </a:solidFill>
                <a:latin typeface="Calibri"/>
                <a:cs typeface="Calibri"/>
              </a:rPr>
              <a:t>formula or  equation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57558" y="3264048"/>
            <a:ext cx="1617345" cy="1153160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 indent="5080" algn="ctr">
              <a:lnSpc>
                <a:spcPct val="103699"/>
              </a:lnSpc>
              <a:spcBef>
                <a:spcPts val="20"/>
              </a:spcBef>
            </a:pPr>
            <a:r>
              <a:rPr sz="1800" spc="-35" dirty="0">
                <a:solidFill>
                  <a:srgbClr val="414042"/>
                </a:solidFill>
                <a:latin typeface="Calibri"/>
                <a:cs typeface="Calibri"/>
              </a:rPr>
              <a:t>Bring hidden  </a:t>
            </a:r>
            <a:r>
              <a:rPr sz="1800" spc="-40" dirty="0">
                <a:solidFill>
                  <a:srgbClr val="414042"/>
                </a:solidFill>
                <a:latin typeface="Calibri"/>
                <a:cs typeface="Calibri"/>
              </a:rPr>
              <a:t>insight </a:t>
            </a:r>
            <a:r>
              <a:rPr sz="1800" spc="-20" dirty="0">
                <a:solidFill>
                  <a:srgbClr val="414042"/>
                </a:solidFill>
                <a:latin typeface="Calibri"/>
                <a:cs typeface="Calibri"/>
              </a:rPr>
              <a:t>on </a:t>
            </a:r>
            <a:r>
              <a:rPr sz="1800" spc="-45" dirty="0">
                <a:solidFill>
                  <a:srgbClr val="414042"/>
                </a:solidFill>
                <a:latin typeface="Calibri"/>
                <a:cs typeface="Calibri"/>
              </a:rPr>
              <a:t>surface  </a:t>
            </a:r>
            <a:r>
              <a:rPr sz="1800" spc="-30" dirty="0">
                <a:solidFill>
                  <a:srgbClr val="414042"/>
                </a:solidFill>
                <a:latin typeface="Calibri"/>
                <a:cs typeface="Calibri"/>
              </a:rPr>
              <a:t>and help to </a:t>
            </a:r>
            <a:r>
              <a:rPr sz="1800" spc="-50" dirty="0">
                <a:solidFill>
                  <a:srgbClr val="414042"/>
                </a:solidFill>
                <a:latin typeface="Calibri"/>
                <a:cs typeface="Calibri"/>
              </a:rPr>
              <a:t>take  </a:t>
            </a:r>
            <a:r>
              <a:rPr sz="1800" spc="-45" dirty="0">
                <a:solidFill>
                  <a:srgbClr val="414042"/>
                </a:solidFill>
                <a:latin typeface="Calibri"/>
                <a:cs typeface="Calibri"/>
              </a:rPr>
              <a:t>informed</a:t>
            </a:r>
            <a:r>
              <a:rPr sz="1800" spc="-13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14042"/>
                </a:solidFill>
                <a:latin typeface="Calibri"/>
                <a:cs typeface="Calibri"/>
              </a:rPr>
              <a:t>decision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FEA313A-32A6-C648-B714-3C2FB1D28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838200"/>
            <a:ext cx="5245100" cy="5245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7D691-112A-4E7F-84DC-1876F759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Image Processing</a:t>
            </a:r>
          </a:p>
        </p:txBody>
      </p:sp>
      <p:pic>
        <p:nvPicPr>
          <p:cNvPr id="7" name="Picture 6" descr="A picture containing black, drawing&#10;&#10;Description automatically generated">
            <a:extLst>
              <a:ext uri="{FF2B5EF4-FFF2-40B4-BE49-F238E27FC236}">
                <a16:creationId xmlns:a16="http://schemas.microsoft.com/office/drawing/2014/main" id="{1642E442-8D3D-4E8A-B4BC-21759F83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55" y="785382"/>
            <a:ext cx="2239369" cy="2843643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DE74C17-6B65-41A6-90F5-505AE1537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70" y="785382"/>
            <a:ext cx="2239370" cy="2843645"/>
          </a:xfrm>
          <a:prstGeom prst="rect">
            <a:avLst/>
          </a:prstGeom>
        </p:spPr>
      </p:pic>
      <p:pic>
        <p:nvPicPr>
          <p:cNvPr id="5" name="Picture 4" descr="A picture containing table, indoor, bed, sitting&#10;&#10;Description automatically generated">
            <a:extLst>
              <a:ext uri="{FF2B5EF4-FFF2-40B4-BE49-F238E27FC236}">
                <a16:creationId xmlns:a16="http://schemas.microsoft.com/office/drawing/2014/main" id="{35CD6037-CB9D-45C2-A569-B0FAD02F8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2" y="931125"/>
            <a:ext cx="3703320" cy="245344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915EAB4-34FD-4577-98E3-F3F09FE9DAB0}"/>
              </a:ext>
            </a:extLst>
          </p:cNvPr>
          <p:cNvSpPr/>
          <p:nvPr/>
        </p:nvSpPr>
        <p:spPr>
          <a:xfrm>
            <a:off x="3928683" y="2004691"/>
            <a:ext cx="840970" cy="3063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2B06A3-B435-4579-A3D3-2768553807C7}"/>
              </a:ext>
            </a:extLst>
          </p:cNvPr>
          <p:cNvSpPr/>
          <p:nvPr/>
        </p:nvSpPr>
        <p:spPr>
          <a:xfrm>
            <a:off x="7112932" y="2054044"/>
            <a:ext cx="771472" cy="3063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309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10D68-2144-4B48-A74A-C04E99DED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5" y="436202"/>
            <a:ext cx="4007659" cy="875736"/>
          </a:xfrm>
        </p:spPr>
        <p:txBody>
          <a:bodyPr>
            <a:normAutofit/>
          </a:bodyPr>
          <a:lstStyle/>
          <a:p>
            <a:r>
              <a:rPr lang="en-IN" sz="4000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5CE48-F0BA-4747-81DD-5DA7CC252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1647826"/>
            <a:ext cx="6204984" cy="41008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/>
              <a:t>Grayscale Pixel Values as Features</a:t>
            </a:r>
          </a:p>
          <a:p>
            <a:pPr marL="0" indent="0">
              <a:buNone/>
            </a:pPr>
            <a:r>
              <a:rPr lang="en-US" sz="1800" dirty="0"/>
              <a:t>Raw pixel values as separate features.</a:t>
            </a:r>
            <a:endParaRPr lang="en-IN" sz="18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Mean Pixel Value of Channels </a:t>
            </a:r>
          </a:p>
          <a:p>
            <a:pPr marL="0" indent="0">
              <a:buNone/>
            </a:pPr>
            <a:r>
              <a:rPr lang="en-US" sz="1800" dirty="0"/>
              <a:t>Generate a new matrix that has the mean value of pixels from all three channels (R,G,B)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r>
              <a:rPr lang="en-IN" dirty="0"/>
              <a:t>Extracting Edge Features</a:t>
            </a:r>
          </a:p>
          <a:p>
            <a:pPr marL="0" indent="0">
              <a:buNone/>
            </a:pPr>
            <a:r>
              <a:rPr lang="en-IN" sz="1800" dirty="0"/>
              <a:t>Identify sharp change in the colour</a:t>
            </a:r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pPr marL="0" indent="0">
              <a:buNone/>
            </a:pPr>
            <a:endParaRPr lang="en-IN" sz="2400" dirty="0"/>
          </a:p>
          <a:p>
            <a:endParaRPr lang="en-IN" sz="2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4091FF-AD57-48B8-8F82-B0A173155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448885"/>
            <a:ext cx="3432348" cy="1269968"/>
          </a:xfrm>
          <a:prstGeom prst="rect">
            <a:avLst/>
          </a:prstGeo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B1C0AF-4BA3-444E-BB2C-AFF75E034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040376"/>
            <a:ext cx="2745716" cy="1475822"/>
          </a:xfrm>
          <a:prstGeom prst="rect">
            <a:avLst/>
          </a:prstGeom>
        </p:spPr>
      </p:pic>
      <p:pic>
        <p:nvPicPr>
          <p:cNvPr id="9" name="Picture 8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531717BD-0AA0-4BEF-82AE-F420AF1DE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91" y="4628605"/>
            <a:ext cx="1917476" cy="130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5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4313-344A-40CB-9104-854186C9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92" y="2591490"/>
            <a:ext cx="10515600" cy="1325563"/>
          </a:xfrm>
        </p:spPr>
        <p:txBody>
          <a:bodyPr/>
          <a:lstStyle/>
          <a:p>
            <a:r>
              <a:rPr lang="en-US" dirty="0"/>
              <a:t>				TensorFlow</a:t>
            </a:r>
          </a:p>
        </p:txBody>
      </p:sp>
    </p:spTree>
    <p:extLst>
      <p:ext uri="{BB962C8B-B14F-4D97-AF65-F5344CB8AC3E}">
        <p14:creationId xmlns:p14="http://schemas.microsoft.com/office/powerpoint/2010/main" val="4293538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FD5A-EC0A-42E0-A239-09D461061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 Introduction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50F71-7BBD-43A3-9277-C41A0ADEDBDB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Developed By Google Brain Team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To accelerate Machine Learning and Deep Neural Network research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Opensource Framework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Can run on multiple CPU, GPU and Mobile devices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Wrappers are written in Java, C++ and Python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Tensors = multi dimensional array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Flow = Flowchart of operations called graphs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Very fast at computing the matrix multiplication because it is written in C++</a:t>
            </a: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995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FD5A-EC0A-42E0-A239-09D461061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Popular Use Cases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50F71-7BBD-43A3-9277-C41A0ADEDBDB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Gmail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Google Photos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Google Search Engine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Speech recognition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Image recognition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Object tagging videos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Self-driving cars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Sentiment analysis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Detection of flaws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Text summarization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Mobile image and video processing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Air, land, and sea drones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2976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0FD5A-EC0A-42E0-A239-09D461061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rPr>
              <a:t>List of Companies got benefit from TensorFlow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1615D6-5E80-4FB3-8FCB-D46A986BD877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Airbnb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– Improve the guest experience by classifying images and detect object at scale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Airbus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–Monitor changes on earth surface for urban planning, mapping landscapes and damages due to catastrophes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Carousell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– Improve buyer and Seller experience by building ML models with images and NLP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GE Healthcare 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– Identify anatomy on MRIs  of the brain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PayPal -  Fraud Detection using TensorFlow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Twitter – Ranking Tweets 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Kakao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– Predict the probability of trip completed rate when dispatch driver to fulfil ride hailing requests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CocaCola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– Proof- of Purchase capability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China Mobile</a:t>
            </a: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– Detect network anomalies and verify operations logs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50F71-7BBD-43A3-9277-C41A0ADEDBDB}"/>
              </a:ext>
            </a:extLst>
          </p:cNvPr>
          <p:cNvSpPr txBox="1"/>
          <p:nvPr/>
        </p:nvSpPr>
        <p:spPr>
          <a:xfrm>
            <a:off x="5289936" y="1306287"/>
            <a:ext cx="6221006" cy="483793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029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50F71-7BBD-43A3-9277-C41A0ADEDBDB}"/>
              </a:ext>
            </a:extLst>
          </p:cNvPr>
          <p:cNvSpPr txBox="1"/>
          <p:nvPr/>
        </p:nvSpPr>
        <p:spPr>
          <a:xfrm>
            <a:off x="5289936" y="1306287"/>
            <a:ext cx="6221006" cy="483793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742950" lvl="1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b="1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FB74DF-9171-4E33-9543-FAC20783049F}"/>
              </a:ext>
            </a:extLst>
          </p:cNvPr>
          <p:cNvSpPr txBox="1">
            <a:spLocks/>
          </p:cNvSpPr>
          <p:nvPr/>
        </p:nvSpPr>
        <p:spPr>
          <a:xfrm>
            <a:off x="374277" y="863588"/>
            <a:ext cx="3391973" cy="470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 Components</a:t>
            </a:r>
            <a:endParaRPr lang="en-IN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2E482-CA72-4491-9320-3ED6106217E8}"/>
              </a:ext>
            </a:extLst>
          </p:cNvPr>
          <p:cNvSpPr txBox="1"/>
          <p:nvPr/>
        </p:nvSpPr>
        <p:spPr>
          <a:xfrm>
            <a:off x="4847303" y="462116"/>
            <a:ext cx="71185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Tensor - </a:t>
            </a:r>
            <a:r>
              <a:rPr lang="en-US" dirty="0"/>
              <a:t>A tensor is a vector or matrix of n-dimensions that represents all types of data. </a:t>
            </a:r>
          </a:p>
          <a:p>
            <a:endParaRPr lang="en-US" dirty="0"/>
          </a:p>
          <a:p>
            <a:r>
              <a:rPr lang="en-US" dirty="0"/>
              <a:t>Node - The node carries the mathematical operation and produces an endpoints outputs. </a:t>
            </a:r>
          </a:p>
          <a:p>
            <a:endParaRPr lang="en-US" dirty="0"/>
          </a:p>
          <a:p>
            <a:r>
              <a:rPr lang="en-US" dirty="0"/>
              <a:t>Edges -  The edges explain the input/output relationships between nodes.</a:t>
            </a:r>
          </a:p>
          <a:p>
            <a:endParaRPr lang="en-US" dirty="0"/>
          </a:p>
          <a:p>
            <a:r>
              <a:rPr lang="en-US" dirty="0"/>
              <a:t>Shape - Its a dimensionality of the matrix or array</a:t>
            </a:r>
          </a:p>
          <a:p>
            <a:endParaRPr lang="en-US" dirty="0"/>
          </a:p>
          <a:p>
            <a:r>
              <a:rPr lang="en-US" dirty="0"/>
              <a:t>Graph – All operations are conducted successively in graph</a:t>
            </a:r>
          </a:p>
          <a:p>
            <a:endParaRPr lang="en-US" dirty="0"/>
          </a:p>
          <a:p>
            <a:r>
              <a:rPr lang="en-US" dirty="0" err="1"/>
              <a:t>TensorBoard</a:t>
            </a:r>
            <a:r>
              <a:rPr lang="en-US" dirty="0"/>
              <a:t> - It is used to visualize TensorFlow graph, plot quantitative metrics about the execution of graph, and show additional data like images that pass through it.</a:t>
            </a:r>
            <a:endParaRPr lang="en-IN" dirty="0"/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B4C072EA-D69B-4956-8CEF-D4719450AF74}"/>
              </a:ext>
            </a:extLst>
          </p:cNvPr>
          <p:cNvSpPr/>
          <p:nvPr/>
        </p:nvSpPr>
        <p:spPr>
          <a:xfrm>
            <a:off x="5574890" y="5063333"/>
            <a:ext cx="1288026" cy="770428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Var 1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5C0B7F8-26FB-40E4-B608-ECFAA152A6A9}"/>
              </a:ext>
            </a:extLst>
          </p:cNvPr>
          <p:cNvSpPr/>
          <p:nvPr/>
        </p:nvSpPr>
        <p:spPr>
          <a:xfrm>
            <a:off x="5569974" y="6002593"/>
            <a:ext cx="1288026" cy="786581"/>
          </a:xfrm>
          <a:prstGeom prst="flowChartConnecto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Var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59AED9-4C1C-49D0-812D-C1C4B42CFDE3}"/>
              </a:ext>
            </a:extLst>
          </p:cNvPr>
          <p:cNvSpPr/>
          <p:nvPr/>
        </p:nvSpPr>
        <p:spPr>
          <a:xfrm>
            <a:off x="8649478" y="5383182"/>
            <a:ext cx="1791478" cy="9011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Addition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9CF829-CE50-4AA1-9C57-DCD0BAD13B85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6862916" y="5448547"/>
            <a:ext cx="1610684" cy="233029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16A761D-9F7E-4628-814B-27DB3E7613C8}"/>
              </a:ext>
            </a:extLst>
          </p:cNvPr>
          <p:cNvCxnSpPr>
            <a:cxnSpLocks/>
          </p:cNvCxnSpPr>
          <p:nvPr/>
        </p:nvCxnSpPr>
        <p:spPr>
          <a:xfrm flipV="1">
            <a:off x="6873751" y="5933768"/>
            <a:ext cx="1599849" cy="34894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19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Tensors</a:t>
            </a:r>
          </a:p>
        </p:txBody>
      </p:sp>
      <p:sp>
        <p:nvSpPr>
          <p:cNvPr id="27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Every Tensors has three main properties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Unique Label (name)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Dimension (shape)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Type (</a:t>
            </a:r>
            <a:r>
              <a:rPr lang="en-US" sz="2400" dirty="0" err="1"/>
              <a:t>dtype</a:t>
            </a:r>
            <a:r>
              <a:rPr lang="en-US" sz="2400" dirty="0"/>
              <a:t>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Four types of Tensors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tf.Variable</a:t>
            </a: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tf.constant</a:t>
            </a: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tf.placeholder</a:t>
            </a: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tf.SparseTensor</a:t>
            </a: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72947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dirty="0"/>
              <a:t>Following is a list of commonly used operations. </a:t>
            </a:r>
          </a:p>
          <a:p>
            <a:endParaRPr lang="en-US" sz="1400" dirty="0"/>
          </a:p>
          <a:p>
            <a:r>
              <a:rPr lang="en-IN" sz="1400" dirty="0" err="1"/>
              <a:t>tf.add</a:t>
            </a:r>
            <a:r>
              <a:rPr lang="en-IN" sz="1400" dirty="0"/>
              <a:t>(x, y)</a:t>
            </a:r>
          </a:p>
          <a:p>
            <a:r>
              <a:rPr lang="en-IN" sz="1400" dirty="0" err="1"/>
              <a:t>tf.substract</a:t>
            </a:r>
            <a:r>
              <a:rPr lang="en-IN" sz="1400" dirty="0"/>
              <a:t>(</a:t>
            </a:r>
            <a:r>
              <a:rPr lang="en-IN" sz="1400" dirty="0" err="1"/>
              <a:t>x,y</a:t>
            </a:r>
            <a:r>
              <a:rPr lang="en-IN" sz="1400" dirty="0"/>
              <a:t>)</a:t>
            </a:r>
          </a:p>
          <a:p>
            <a:r>
              <a:rPr lang="en-IN" sz="1400" dirty="0" err="1"/>
              <a:t>tf.multiply</a:t>
            </a:r>
            <a:r>
              <a:rPr lang="en-IN" sz="1400" dirty="0"/>
              <a:t>(</a:t>
            </a:r>
            <a:r>
              <a:rPr lang="en-IN" sz="1400" dirty="0" err="1"/>
              <a:t>x,y</a:t>
            </a:r>
            <a:r>
              <a:rPr lang="en-IN" sz="1400" dirty="0"/>
              <a:t>)</a:t>
            </a:r>
          </a:p>
          <a:p>
            <a:r>
              <a:rPr lang="en-IN" sz="1400" dirty="0" err="1"/>
              <a:t>tf.div</a:t>
            </a:r>
            <a:r>
              <a:rPr lang="en-IN" sz="1400" dirty="0"/>
              <a:t>(</a:t>
            </a:r>
            <a:r>
              <a:rPr lang="en-IN" sz="1400" dirty="0" err="1"/>
              <a:t>x,y</a:t>
            </a:r>
            <a:r>
              <a:rPr lang="en-IN" sz="1400" dirty="0"/>
              <a:t>)</a:t>
            </a:r>
          </a:p>
          <a:p>
            <a:r>
              <a:rPr lang="en-IN" sz="1400" dirty="0" err="1"/>
              <a:t>tf.pow</a:t>
            </a:r>
            <a:r>
              <a:rPr lang="en-IN" sz="1400" dirty="0"/>
              <a:t>(</a:t>
            </a:r>
            <a:r>
              <a:rPr lang="en-IN" sz="1400" dirty="0" err="1"/>
              <a:t>x,y</a:t>
            </a:r>
            <a:r>
              <a:rPr lang="en-IN" sz="1400" dirty="0"/>
              <a:t>)</a:t>
            </a:r>
          </a:p>
          <a:p>
            <a:r>
              <a:rPr lang="en-IN" sz="1400" dirty="0" err="1"/>
              <a:t>tf.exp</a:t>
            </a:r>
            <a:r>
              <a:rPr lang="en-IN" sz="1400" dirty="0"/>
              <a:t>(x)</a:t>
            </a:r>
          </a:p>
          <a:p>
            <a:r>
              <a:rPr lang="en-IN" sz="1400" dirty="0" err="1"/>
              <a:t>tf.sqrt</a:t>
            </a:r>
            <a:r>
              <a:rPr lang="en-IN" sz="1400" dirty="0"/>
              <a:t>(y)</a:t>
            </a:r>
          </a:p>
          <a:p>
            <a:endParaRPr lang="en-IN" sz="1400" dirty="0"/>
          </a:p>
          <a:p>
            <a:r>
              <a:rPr lang="en-IN" sz="1400" dirty="0" err="1"/>
              <a:t>tensor_x</a:t>
            </a:r>
            <a:r>
              <a:rPr lang="en-IN" sz="1400" dirty="0"/>
              <a:t> = </a:t>
            </a:r>
            <a:r>
              <a:rPr lang="en-IN" sz="1400" dirty="0" err="1"/>
              <a:t>tf.constant</a:t>
            </a:r>
            <a:r>
              <a:rPr lang="en-IN" sz="1400" dirty="0"/>
              <a:t>([[5,9]], </a:t>
            </a:r>
            <a:r>
              <a:rPr lang="en-IN" sz="1400" dirty="0" err="1"/>
              <a:t>dtype</a:t>
            </a:r>
            <a:r>
              <a:rPr lang="en-IN" sz="1400" dirty="0"/>
              <a:t> = tf.int32)</a:t>
            </a:r>
          </a:p>
          <a:p>
            <a:r>
              <a:rPr lang="en-IN" sz="1400" dirty="0" err="1"/>
              <a:t>tensor_y</a:t>
            </a:r>
            <a:r>
              <a:rPr lang="en-IN" sz="1400" dirty="0"/>
              <a:t> = </a:t>
            </a:r>
            <a:r>
              <a:rPr lang="en-IN" sz="1400" dirty="0" err="1"/>
              <a:t>tf.constant</a:t>
            </a:r>
            <a:r>
              <a:rPr lang="en-IN" sz="1400" dirty="0"/>
              <a:t>([[30, 14]], </a:t>
            </a:r>
            <a:r>
              <a:rPr lang="en-IN" sz="1400" dirty="0" err="1"/>
              <a:t>dtype</a:t>
            </a:r>
            <a:r>
              <a:rPr lang="en-IN" sz="1400" dirty="0"/>
              <a:t> = tf.int32)</a:t>
            </a:r>
          </a:p>
          <a:p>
            <a:endParaRPr lang="en-IN" sz="1400" dirty="0"/>
          </a:p>
          <a:p>
            <a:r>
              <a:rPr lang="en-IN" sz="1400" dirty="0" err="1"/>
              <a:t>tensor_add</a:t>
            </a:r>
            <a:r>
              <a:rPr lang="en-IN" sz="1400" dirty="0"/>
              <a:t> = </a:t>
            </a:r>
            <a:r>
              <a:rPr lang="en-IN" sz="1400" dirty="0" err="1"/>
              <a:t>tf.add</a:t>
            </a:r>
            <a:r>
              <a:rPr lang="en-IN" sz="1400" dirty="0"/>
              <a:t>(</a:t>
            </a:r>
            <a:r>
              <a:rPr lang="en-IN" sz="1400" dirty="0" err="1"/>
              <a:t>tensor_x</a:t>
            </a:r>
            <a:r>
              <a:rPr lang="en-IN" sz="1400" dirty="0"/>
              <a:t>, </a:t>
            </a:r>
            <a:r>
              <a:rPr lang="en-IN" sz="1400" dirty="0" err="1"/>
              <a:t>tensor_y</a:t>
            </a:r>
            <a:r>
              <a:rPr lang="en-IN" sz="1400" dirty="0"/>
              <a:t>)</a:t>
            </a:r>
          </a:p>
          <a:p>
            <a:r>
              <a:rPr lang="en-IN" sz="1400" dirty="0"/>
              <a:t>print(</a:t>
            </a:r>
            <a:r>
              <a:rPr lang="en-IN" sz="1400" dirty="0" err="1"/>
              <a:t>tensor_add</a:t>
            </a:r>
            <a:r>
              <a:rPr lang="en-IN" sz="1400" dirty="0"/>
              <a:t>)</a:t>
            </a:r>
          </a:p>
          <a:p>
            <a:r>
              <a:rPr lang="en-IN" sz="1400" dirty="0"/>
              <a:t>Tensor("Add:0", shape=(1, 2), </a:t>
            </a:r>
            <a:r>
              <a:rPr lang="en-IN" sz="1400" dirty="0" err="1"/>
              <a:t>dtype</a:t>
            </a:r>
            <a:r>
              <a:rPr lang="en-IN" sz="1400" dirty="0"/>
              <a:t>=int32)</a:t>
            </a:r>
          </a:p>
          <a:p>
            <a:endParaRPr lang="en-IN" sz="1400" dirty="0"/>
          </a:p>
          <a:p>
            <a:endParaRPr lang="en-IN" sz="1400" dirty="0"/>
          </a:p>
          <a:p>
            <a:r>
              <a:rPr lang="en-IN" sz="1400" dirty="0" err="1"/>
              <a:t>tensor_multiply</a:t>
            </a:r>
            <a:r>
              <a:rPr lang="en-IN" sz="1400" dirty="0"/>
              <a:t> = </a:t>
            </a:r>
            <a:r>
              <a:rPr lang="en-IN" sz="1400" dirty="0" err="1"/>
              <a:t>tf.multiply</a:t>
            </a:r>
            <a:r>
              <a:rPr lang="en-IN" sz="1400" dirty="0"/>
              <a:t>(</a:t>
            </a:r>
            <a:r>
              <a:rPr lang="en-IN" sz="1400" dirty="0" err="1"/>
              <a:t>tensor_x</a:t>
            </a:r>
            <a:r>
              <a:rPr lang="en-IN" sz="1400" dirty="0"/>
              <a:t>, </a:t>
            </a:r>
            <a:r>
              <a:rPr lang="en-IN" sz="1400" dirty="0" err="1"/>
              <a:t>tensor_y</a:t>
            </a:r>
            <a:r>
              <a:rPr lang="en-IN" sz="1400" dirty="0"/>
              <a:t>)</a:t>
            </a:r>
          </a:p>
          <a:p>
            <a:r>
              <a:rPr lang="en-IN" sz="1400" dirty="0"/>
              <a:t>Tensor("Mul:0", shape=(1, 2), </a:t>
            </a:r>
            <a:r>
              <a:rPr lang="en-IN" sz="1400" dirty="0" err="1"/>
              <a:t>dtype</a:t>
            </a:r>
            <a:r>
              <a:rPr lang="en-IN" sz="1400" dirty="0"/>
              <a:t>=int32)</a:t>
            </a:r>
          </a:p>
          <a:p>
            <a:endParaRPr lang="en-IN" sz="1400" dirty="0"/>
          </a:p>
          <a:p>
            <a:r>
              <a:rPr lang="en-IN" sz="1400" dirty="0"/>
              <a:t>Important : The tensors should have same shape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1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AF2CA90-E326-405A-AC49-64E1BA78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8263"/>
            <a:ext cx="3728600" cy="4701473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 Mathematical Operations</a:t>
            </a:r>
          </a:p>
        </p:txBody>
      </p:sp>
    </p:spTree>
    <p:extLst>
      <p:ext uri="{BB962C8B-B14F-4D97-AF65-F5344CB8AC3E}">
        <p14:creationId xmlns:p14="http://schemas.microsoft.com/office/powerpoint/2010/main" val="1475362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 Variables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Variables represent the nodes where values change.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tf.get_variable(name = "", values, dtype, initializer)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argument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- name = "": Name of the variable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- values: Dimension of the tensor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- dtype: Type of data. Optional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- initializer: How to initialize the tensor. Optional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If initializer is specified, there is no need to include the `values` as the shape of `initializer` is used.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var1 = tf.get_variable("var", [1, 2])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print(var1.shape)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(1, 2)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var_1 = tf.get_variable("var_1", [1, 2], dtype=tf.int32,  initializer=tf.zeros_initializer)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print(var_1.shape)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806466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2549" y="6469114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885"/>
                </a:lnTo>
              </a:path>
            </a:pathLst>
          </a:custGeom>
          <a:ln w="6261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13527" y="6454380"/>
            <a:ext cx="1323168" cy="322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668214" y="6547687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795"/>
                </a:lnTo>
              </a:path>
            </a:pathLst>
          </a:custGeom>
          <a:ln w="36779">
            <a:solidFill>
              <a:srgbClr val="004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85457"/>
            <a:ext cx="80645" cy="640715"/>
          </a:xfrm>
          <a:custGeom>
            <a:avLst/>
            <a:gdLst/>
            <a:ahLst/>
            <a:cxnLst/>
            <a:rect l="l" t="t" r="r" b="b"/>
            <a:pathLst>
              <a:path w="80645" h="640715">
                <a:moveTo>
                  <a:pt x="0" y="640372"/>
                </a:moveTo>
                <a:lnTo>
                  <a:pt x="80391" y="640372"/>
                </a:lnTo>
                <a:lnTo>
                  <a:pt x="80391" y="0"/>
                </a:lnTo>
                <a:lnTo>
                  <a:pt x="0" y="0"/>
                </a:lnTo>
                <a:lnTo>
                  <a:pt x="0" y="640372"/>
                </a:lnTo>
                <a:close/>
              </a:path>
            </a:pathLst>
          </a:custGeom>
          <a:solidFill>
            <a:srgbClr val="95B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390" y="485457"/>
            <a:ext cx="61594" cy="640715"/>
          </a:xfrm>
          <a:custGeom>
            <a:avLst/>
            <a:gdLst/>
            <a:ahLst/>
            <a:cxnLst/>
            <a:rect l="l" t="t" r="r" b="b"/>
            <a:pathLst>
              <a:path w="61594" h="640715">
                <a:moveTo>
                  <a:pt x="0" y="640372"/>
                </a:moveTo>
                <a:lnTo>
                  <a:pt x="61201" y="640372"/>
                </a:lnTo>
                <a:lnTo>
                  <a:pt x="61201" y="0"/>
                </a:lnTo>
                <a:lnTo>
                  <a:pt x="0" y="0"/>
                </a:lnTo>
                <a:lnTo>
                  <a:pt x="0" y="640372"/>
                </a:lnTo>
                <a:close/>
              </a:path>
            </a:pathLst>
          </a:custGeom>
          <a:solidFill>
            <a:srgbClr val="004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592" y="485457"/>
            <a:ext cx="30480" cy="640715"/>
          </a:xfrm>
          <a:custGeom>
            <a:avLst/>
            <a:gdLst/>
            <a:ahLst/>
            <a:cxnLst/>
            <a:rect l="l" t="t" r="r" b="b"/>
            <a:pathLst>
              <a:path w="30480" h="640715">
                <a:moveTo>
                  <a:pt x="0" y="640372"/>
                </a:moveTo>
                <a:lnTo>
                  <a:pt x="30403" y="640372"/>
                </a:lnTo>
                <a:lnTo>
                  <a:pt x="30403" y="0"/>
                </a:lnTo>
                <a:lnTo>
                  <a:pt x="0" y="0"/>
                </a:lnTo>
                <a:lnTo>
                  <a:pt x="0" y="640372"/>
                </a:lnTo>
                <a:close/>
              </a:path>
            </a:pathLst>
          </a:custGeom>
          <a:solidFill>
            <a:srgbClr val="00AC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5" y="635464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261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6911" y="508074"/>
            <a:ext cx="7899452" cy="872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Artificial</a:t>
            </a:r>
            <a:r>
              <a:rPr spc="-370" dirty="0"/>
              <a:t> </a:t>
            </a:r>
            <a:r>
              <a:rPr spc="-140" dirty="0"/>
              <a:t>Intelligence</a:t>
            </a:r>
          </a:p>
          <a:p>
            <a:pPr marL="61594">
              <a:lnSpc>
                <a:spcPct val="100000"/>
              </a:lnSpc>
              <a:spcBef>
                <a:spcPts val="105"/>
              </a:spcBef>
            </a:pPr>
            <a:r>
              <a:rPr sz="2100" spc="-35" dirty="0">
                <a:solidFill>
                  <a:srgbClr val="00ACDD"/>
                </a:solidFill>
                <a:latin typeface="Calibri"/>
                <a:cs typeface="Calibri"/>
              </a:rPr>
              <a:t>When</a:t>
            </a:r>
            <a:r>
              <a:rPr sz="2100" spc="-100" dirty="0">
                <a:solidFill>
                  <a:srgbClr val="00ACDD"/>
                </a:solidFill>
                <a:latin typeface="Calibri"/>
                <a:cs typeface="Calibri"/>
              </a:rPr>
              <a:t> </a:t>
            </a:r>
            <a:r>
              <a:rPr sz="2100" spc="-40" dirty="0">
                <a:solidFill>
                  <a:srgbClr val="00ACDD"/>
                </a:solidFill>
                <a:latin typeface="Calibri"/>
                <a:cs typeface="Calibri"/>
              </a:rPr>
              <a:t>machines</a:t>
            </a:r>
            <a:r>
              <a:rPr sz="2100" spc="-95" dirty="0">
                <a:solidFill>
                  <a:srgbClr val="00ACDD"/>
                </a:solidFill>
                <a:latin typeface="Calibri"/>
                <a:cs typeface="Calibri"/>
              </a:rPr>
              <a:t> </a:t>
            </a:r>
            <a:r>
              <a:rPr sz="2100" spc="-45" dirty="0">
                <a:solidFill>
                  <a:srgbClr val="00ACDD"/>
                </a:solidFill>
                <a:latin typeface="Calibri"/>
                <a:cs typeface="Calibri"/>
              </a:rPr>
              <a:t>start</a:t>
            </a:r>
            <a:r>
              <a:rPr sz="2100" spc="-90" dirty="0">
                <a:solidFill>
                  <a:srgbClr val="00ACDD"/>
                </a:solidFill>
                <a:latin typeface="Calibri"/>
                <a:cs typeface="Calibri"/>
              </a:rPr>
              <a:t> </a:t>
            </a:r>
            <a:r>
              <a:rPr sz="2100" spc="-40" dirty="0">
                <a:solidFill>
                  <a:srgbClr val="00ACDD"/>
                </a:solidFill>
                <a:latin typeface="Calibri"/>
                <a:cs typeface="Calibri"/>
              </a:rPr>
              <a:t>thinking</a:t>
            </a:r>
            <a:r>
              <a:rPr sz="2100" spc="-90" dirty="0">
                <a:solidFill>
                  <a:srgbClr val="00ACDD"/>
                </a:solidFill>
                <a:latin typeface="Calibri"/>
                <a:cs typeface="Calibri"/>
              </a:rPr>
              <a:t> </a:t>
            </a:r>
            <a:r>
              <a:rPr sz="2100" spc="-50" dirty="0">
                <a:solidFill>
                  <a:srgbClr val="00ACDD"/>
                </a:solidFill>
                <a:latin typeface="Calibri"/>
                <a:cs typeface="Calibri"/>
              </a:rPr>
              <a:t>like</a:t>
            </a:r>
            <a:r>
              <a:rPr sz="2100" spc="-95" dirty="0">
                <a:solidFill>
                  <a:srgbClr val="00ACDD"/>
                </a:solidFill>
                <a:latin typeface="Calibri"/>
                <a:cs typeface="Calibri"/>
              </a:rPr>
              <a:t> </a:t>
            </a:r>
            <a:r>
              <a:rPr sz="2100" spc="-40" dirty="0">
                <a:solidFill>
                  <a:srgbClr val="00ACDD"/>
                </a:solidFill>
                <a:latin typeface="Calibri"/>
                <a:cs typeface="Calibri"/>
              </a:rPr>
              <a:t>humans</a:t>
            </a:r>
            <a:r>
              <a:rPr sz="2100" spc="-90" dirty="0">
                <a:solidFill>
                  <a:srgbClr val="00ACDD"/>
                </a:solidFill>
                <a:latin typeface="Calibri"/>
                <a:cs typeface="Calibri"/>
              </a:rPr>
              <a:t> </a:t>
            </a:r>
            <a:r>
              <a:rPr sz="2100" spc="-30" dirty="0">
                <a:solidFill>
                  <a:srgbClr val="00ACDD"/>
                </a:solidFill>
                <a:latin typeface="Calibri"/>
                <a:cs typeface="Calibri"/>
              </a:rPr>
              <a:t>and</a:t>
            </a:r>
            <a:r>
              <a:rPr lang="en-IN" sz="2100" spc="-30" dirty="0">
                <a:solidFill>
                  <a:srgbClr val="00ACDD"/>
                </a:solidFill>
                <a:latin typeface="Calibri"/>
                <a:cs typeface="Calibri"/>
              </a:rPr>
              <a:t> help in </a:t>
            </a:r>
            <a:r>
              <a:rPr sz="2100" spc="-55" dirty="0" err="1">
                <a:solidFill>
                  <a:srgbClr val="00ACDD"/>
                </a:solidFill>
                <a:latin typeface="Calibri"/>
                <a:cs typeface="Calibri"/>
              </a:rPr>
              <a:t>tak</a:t>
            </a:r>
            <a:r>
              <a:rPr lang="en-IN" sz="2100" spc="-55" dirty="0" err="1">
                <a:solidFill>
                  <a:srgbClr val="00ACDD"/>
                </a:solidFill>
                <a:latin typeface="Calibri"/>
                <a:cs typeface="Calibri"/>
              </a:rPr>
              <a:t>ing</a:t>
            </a:r>
            <a:r>
              <a:rPr sz="2100" spc="-95" dirty="0">
                <a:solidFill>
                  <a:srgbClr val="00ACDD"/>
                </a:solidFill>
                <a:latin typeface="Calibri"/>
                <a:cs typeface="Calibri"/>
              </a:rPr>
              <a:t> </a:t>
            </a:r>
            <a:r>
              <a:rPr sz="2100" spc="-45" dirty="0">
                <a:solidFill>
                  <a:srgbClr val="00ACDD"/>
                </a:solidFill>
                <a:latin typeface="Calibri"/>
                <a:cs typeface="Calibri"/>
              </a:rPr>
              <a:t>decision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pc="15"/>
              <a:t>Copyright </a:t>
            </a:r>
            <a:r>
              <a:rPr lang="en-US" spc="30"/>
              <a:t>© </a:t>
            </a:r>
            <a:r>
              <a:rPr lang="en-US" spc="15"/>
              <a:t>2019</a:t>
            </a:r>
            <a:r>
              <a:rPr lang="en-US" spc="-50"/>
              <a:t> </a:t>
            </a:r>
            <a:r>
              <a:rPr lang="en-US" spc="15"/>
              <a:t>RecogX.AI</a:t>
            </a:r>
            <a:endParaRPr spc="15" dirty="0"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lang="en-US" spc="15" smtClean="0"/>
              <a:pPr marL="25400">
                <a:lnSpc>
                  <a:spcPct val="100000"/>
                </a:lnSpc>
                <a:spcBef>
                  <a:spcPts val="90"/>
                </a:spcBef>
              </a:pPr>
              <a:t>4</a:t>
            </a:fld>
            <a:endParaRPr spc="15" dirty="0"/>
          </a:p>
        </p:txBody>
      </p:sp>
      <p:sp>
        <p:nvSpPr>
          <p:cNvPr id="12" name="object 12"/>
          <p:cNvSpPr txBox="1"/>
          <p:nvPr/>
        </p:nvSpPr>
        <p:spPr>
          <a:xfrm>
            <a:off x="1100199" y="3496952"/>
            <a:ext cx="802005" cy="5156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9050" marR="5080" indent="-6985">
              <a:lnSpc>
                <a:spcPct val="78700"/>
              </a:lnSpc>
              <a:spcBef>
                <a:spcPts val="560"/>
              </a:spcBef>
            </a:pPr>
            <a:r>
              <a:rPr sz="1800" spc="-40" dirty="0">
                <a:latin typeface="Calibri"/>
                <a:cs typeface="Calibri"/>
              </a:rPr>
              <a:t>Mach</a:t>
            </a:r>
            <a:r>
              <a:rPr sz="1800" spc="-35" dirty="0">
                <a:latin typeface="Calibri"/>
                <a:cs typeface="Calibri"/>
              </a:rPr>
              <a:t>i</a:t>
            </a:r>
            <a:r>
              <a:rPr sz="1800" spc="-40" dirty="0">
                <a:latin typeface="Calibri"/>
                <a:cs typeface="Calibri"/>
              </a:rPr>
              <a:t>ne  Learning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42487" y="4888898"/>
            <a:ext cx="787400" cy="5156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indent="146050">
              <a:lnSpc>
                <a:spcPct val="78700"/>
              </a:lnSpc>
              <a:spcBef>
                <a:spcPts val="560"/>
              </a:spcBef>
            </a:pPr>
            <a:r>
              <a:rPr sz="1800" spc="-40" dirty="0">
                <a:latin typeface="Calibri"/>
                <a:cs typeface="Calibri"/>
              </a:rPr>
              <a:t>Deep  Learning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4495" y="3381052"/>
            <a:ext cx="1579245" cy="5156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318135" marR="5080" indent="-306070">
              <a:lnSpc>
                <a:spcPct val="78700"/>
              </a:lnSpc>
              <a:spcBef>
                <a:spcPts val="560"/>
              </a:spcBef>
            </a:pPr>
            <a:r>
              <a:rPr sz="1800" spc="-45" dirty="0">
                <a:latin typeface="Calibri"/>
                <a:cs typeface="Calibri"/>
              </a:rPr>
              <a:t>Natural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Language  </a:t>
            </a:r>
            <a:r>
              <a:rPr sz="1800" spc="-45" dirty="0">
                <a:latin typeface="Calibri"/>
                <a:cs typeface="Calibri"/>
              </a:rPr>
              <a:t>Processing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40397" y="4888669"/>
            <a:ext cx="1339215" cy="5156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285115" marR="5080" indent="-273050">
              <a:lnSpc>
                <a:spcPct val="78700"/>
              </a:lnSpc>
              <a:spcBef>
                <a:spcPts val="560"/>
              </a:spcBef>
            </a:pPr>
            <a:r>
              <a:rPr sz="1800" spc="-70" dirty="0">
                <a:latin typeface="Calibri"/>
                <a:cs typeface="Calibri"/>
              </a:rPr>
              <a:t>R</a:t>
            </a:r>
            <a:r>
              <a:rPr sz="1800" spc="-40" dirty="0">
                <a:latin typeface="Calibri"/>
                <a:cs typeface="Calibri"/>
              </a:rPr>
              <a:t>ei</a:t>
            </a:r>
            <a:r>
              <a:rPr sz="1800" spc="-45" dirty="0">
                <a:latin typeface="Calibri"/>
                <a:cs typeface="Calibri"/>
              </a:rPr>
              <a:t>n</a:t>
            </a:r>
            <a:r>
              <a:rPr sz="1800" spc="-75" dirty="0">
                <a:latin typeface="Calibri"/>
                <a:cs typeface="Calibri"/>
              </a:rPr>
              <a:t>f</a:t>
            </a:r>
            <a:r>
              <a:rPr sz="1800" spc="-40" dirty="0">
                <a:latin typeface="Calibri"/>
                <a:cs typeface="Calibri"/>
              </a:rPr>
              <a:t>o</a:t>
            </a:r>
            <a:r>
              <a:rPr sz="1800" spc="-65" dirty="0">
                <a:latin typeface="Calibri"/>
                <a:cs typeface="Calibri"/>
              </a:rPr>
              <a:t>r</a:t>
            </a:r>
            <a:r>
              <a:rPr sz="1800" spc="-40" dirty="0">
                <a:latin typeface="Calibri"/>
                <a:cs typeface="Calibri"/>
              </a:rPr>
              <a:t>ceme</a:t>
            </a:r>
            <a:r>
              <a:rPr sz="1800" spc="-55" dirty="0">
                <a:latin typeface="Calibri"/>
                <a:cs typeface="Calibri"/>
              </a:rPr>
              <a:t>n</a:t>
            </a:r>
            <a:r>
              <a:rPr sz="1800" dirty="0">
                <a:latin typeface="Calibri"/>
                <a:cs typeface="Calibri"/>
              </a:rPr>
              <a:t>t  </a:t>
            </a:r>
            <a:r>
              <a:rPr sz="1800" spc="-40" dirty="0">
                <a:latin typeface="Calibri"/>
                <a:cs typeface="Calibri"/>
              </a:rPr>
              <a:t>Learning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49232" y="3687147"/>
            <a:ext cx="78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Calibri"/>
                <a:cs typeface="Calibri"/>
              </a:rPr>
              <a:t>Robotics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8504" y="4989939"/>
            <a:ext cx="564515" cy="51562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indent="70485">
              <a:lnSpc>
                <a:spcPct val="78700"/>
              </a:lnSpc>
              <a:spcBef>
                <a:spcPts val="560"/>
              </a:spcBef>
            </a:pPr>
            <a:r>
              <a:rPr sz="1800" spc="-40" dirty="0">
                <a:latin typeface="Calibri"/>
                <a:cs typeface="Calibri"/>
              </a:rPr>
              <a:t>Rule  Base</a:t>
            </a:r>
            <a:r>
              <a:rPr sz="180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36916" y="2543238"/>
            <a:ext cx="662694" cy="8194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AA48418-FDAF-FA44-A46B-4F53C9E3AEEE}"/>
              </a:ext>
            </a:extLst>
          </p:cNvPr>
          <p:cNvGrpSpPr/>
          <p:nvPr/>
        </p:nvGrpSpPr>
        <p:grpSpPr>
          <a:xfrm>
            <a:off x="8426843" y="2537777"/>
            <a:ext cx="836460" cy="876553"/>
            <a:chOff x="8426843" y="2537777"/>
            <a:chExt cx="836460" cy="876553"/>
          </a:xfrm>
        </p:grpSpPr>
        <p:sp>
          <p:nvSpPr>
            <p:cNvPr id="19" name="object 19"/>
            <p:cNvSpPr/>
            <p:nvPr/>
          </p:nvSpPr>
          <p:spPr>
            <a:xfrm>
              <a:off x="8426843" y="2909252"/>
              <a:ext cx="836460" cy="5050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845092" y="2612009"/>
              <a:ext cx="257035" cy="2568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02027" y="2537777"/>
              <a:ext cx="503783" cy="4931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2899384" y="4126877"/>
            <a:ext cx="878509" cy="5849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85F97A-5253-E84F-B74F-380C34FB57BA}"/>
              </a:ext>
            </a:extLst>
          </p:cNvPr>
          <p:cNvGrpSpPr/>
          <p:nvPr/>
        </p:nvGrpSpPr>
        <p:grpSpPr>
          <a:xfrm>
            <a:off x="4956124" y="2572016"/>
            <a:ext cx="693190" cy="693179"/>
            <a:chOff x="4956124" y="2572016"/>
            <a:chExt cx="693190" cy="693179"/>
          </a:xfrm>
        </p:grpSpPr>
        <p:sp>
          <p:nvSpPr>
            <p:cNvPr id="23" name="object 23"/>
            <p:cNvSpPr/>
            <p:nvPr/>
          </p:nvSpPr>
          <p:spPr>
            <a:xfrm>
              <a:off x="4956124" y="3070225"/>
              <a:ext cx="194970" cy="1949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56124" y="2821127"/>
              <a:ext cx="194970" cy="1949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05247" y="2691143"/>
              <a:ext cx="194944" cy="19495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454357" y="2821127"/>
              <a:ext cx="194957" cy="19495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05247" y="2951086"/>
              <a:ext cx="194944" cy="1949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56124" y="2572016"/>
              <a:ext cx="606552" cy="60651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0A8F60B-0A2B-2F45-A96F-4CE7BCAFF20B}"/>
              </a:ext>
            </a:extLst>
          </p:cNvPr>
          <p:cNvGrpSpPr/>
          <p:nvPr/>
        </p:nvGrpSpPr>
        <p:grpSpPr>
          <a:xfrm>
            <a:off x="10366019" y="4071810"/>
            <a:ext cx="647688" cy="647700"/>
            <a:chOff x="10366019" y="4071810"/>
            <a:chExt cx="647688" cy="647700"/>
          </a:xfrm>
        </p:grpSpPr>
        <p:sp>
          <p:nvSpPr>
            <p:cNvPr id="29" name="object 29"/>
            <p:cNvSpPr/>
            <p:nvPr/>
          </p:nvSpPr>
          <p:spPr>
            <a:xfrm>
              <a:off x="10629138" y="4071810"/>
              <a:ext cx="121437" cy="12145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0821416" y="4142651"/>
              <a:ext cx="121450" cy="12145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892270" y="4334941"/>
              <a:ext cx="121437" cy="12143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821416" y="4527232"/>
              <a:ext cx="121450" cy="12143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436847" y="4142651"/>
              <a:ext cx="121450" cy="12145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366019" y="4334941"/>
              <a:ext cx="121437" cy="12143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36847" y="4527232"/>
              <a:ext cx="121450" cy="12143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16616" y="4122407"/>
              <a:ext cx="546493" cy="59710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1891B4A-DCDA-6C42-A74C-40D03C4DD5E9}"/>
              </a:ext>
            </a:extLst>
          </p:cNvPr>
          <p:cNvGrpSpPr/>
          <p:nvPr/>
        </p:nvGrpSpPr>
        <p:grpSpPr>
          <a:xfrm>
            <a:off x="6653614" y="4098950"/>
            <a:ext cx="691615" cy="690576"/>
            <a:chOff x="6653614" y="4098950"/>
            <a:chExt cx="691615" cy="690576"/>
          </a:xfrm>
        </p:grpSpPr>
        <p:sp>
          <p:nvSpPr>
            <p:cNvPr id="37" name="object 37"/>
            <p:cNvSpPr/>
            <p:nvPr/>
          </p:nvSpPr>
          <p:spPr>
            <a:xfrm>
              <a:off x="7290314" y="4466323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0"/>
                  </a:moveTo>
                  <a:lnTo>
                    <a:pt x="0" y="269341"/>
                  </a:lnTo>
                </a:path>
              </a:pathLst>
            </a:custGeom>
            <a:ln w="21551">
              <a:solidFill>
                <a:srgbClr val="2128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235400" y="4680732"/>
              <a:ext cx="109829" cy="6569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08540" y="4153877"/>
              <a:ext cx="0" cy="269875"/>
            </a:xfrm>
            <a:custGeom>
              <a:avLst/>
              <a:gdLst/>
              <a:ahLst/>
              <a:cxnLst/>
              <a:rect l="l" t="t" r="r" b="b"/>
              <a:pathLst>
                <a:path h="269875">
                  <a:moveTo>
                    <a:pt x="0" y="0"/>
                  </a:moveTo>
                  <a:lnTo>
                    <a:pt x="0" y="269341"/>
                  </a:lnTo>
                </a:path>
              </a:pathLst>
            </a:custGeom>
            <a:ln w="21551">
              <a:solidFill>
                <a:srgbClr val="2128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653614" y="4142047"/>
              <a:ext cx="109842" cy="66751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020979" y="4153877"/>
              <a:ext cx="269875" cy="0"/>
            </a:xfrm>
            <a:custGeom>
              <a:avLst/>
              <a:gdLst/>
              <a:ahLst/>
              <a:cxnLst/>
              <a:rect l="l" t="t" r="r" b="b"/>
              <a:pathLst>
                <a:path w="269875">
                  <a:moveTo>
                    <a:pt x="0" y="0"/>
                  </a:moveTo>
                  <a:lnTo>
                    <a:pt x="269341" y="0"/>
                  </a:lnTo>
                </a:path>
              </a:pathLst>
            </a:custGeom>
            <a:ln w="21539">
              <a:solidFill>
                <a:srgbClr val="2128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235394" y="4098950"/>
              <a:ext cx="66757" cy="10879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08533" y="4735664"/>
              <a:ext cx="269875" cy="0"/>
            </a:xfrm>
            <a:custGeom>
              <a:avLst/>
              <a:gdLst/>
              <a:ahLst/>
              <a:cxnLst/>
              <a:rect l="l" t="t" r="r" b="b"/>
              <a:pathLst>
                <a:path w="269875">
                  <a:moveTo>
                    <a:pt x="0" y="0"/>
                  </a:moveTo>
                  <a:lnTo>
                    <a:pt x="269341" y="0"/>
                  </a:lnTo>
                </a:path>
              </a:pathLst>
            </a:custGeom>
            <a:ln w="21539">
              <a:solidFill>
                <a:srgbClr val="21282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696698" y="4680732"/>
              <a:ext cx="66757" cy="10879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80917" y="4326266"/>
              <a:ext cx="237020" cy="23701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740860" y="4186205"/>
              <a:ext cx="517525" cy="517525"/>
            </a:xfrm>
            <a:custGeom>
              <a:avLst/>
              <a:gdLst/>
              <a:ahLst/>
              <a:cxnLst/>
              <a:rect l="l" t="t" r="r" b="b"/>
              <a:pathLst>
                <a:path w="517525" h="517525">
                  <a:moveTo>
                    <a:pt x="258559" y="0"/>
                  </a:moveTo>
                  <a:lnTo>
                    <a:pt x="212143" y="4173"/>
                  </a:lnTo>
                  <a:lnTo>
                    <a:pt x="168431" y="16202"/>
                  </a:lnTo>
                  <a:lnTo>
                    <a:pt x="128160" y="35351"/>
                  </a:lnTo>
                  <a:lnTo>
                    <a:pt x="92066" y="60885"/>
                  </a:lnTo>
                  <a:lnTo>
                    <a:pt x="60885" y="92066"/>
                  </a:lnTo>
                  <a:lnTo>
                    <a:pt x="35351" y="128160"/>
                  </a:lnTo>
                  <a:lnTo>
                    <a:pt x="16202" y="168431"/>
                  </a:lnTo>
                  <a:lnTo>
                    <a:pt x="4173" y="212143"/>
                  </a:lnTo>
                  <a:lnTo>
                    <a:pt x="0" y="258559"/>
                  </a:lnTo>
                  <a:lnTo>
                    <a:pt x="4173" y="304979"/>
                  </a:lnTo>
                  <a:lnTo>
                    <a:pt x="16202" y="348693"/>
                  </a:lnTo>
                  <a:lnTo>
                    <a:pt x="35351" y="388966"/>
                  </a:lnTo>
                  <a:lnTo>
                    <a:pt x="60885" y="425062"/>
                  </a:lnTo>
                  <a:lnTo>
                    <a:pt x="92066" y="456245"/>
                  </a:lnTo>
                  <a:lnTo>
                    <a:pt x="128160" y="481779"/>
                  </a:lnTo>
                  <a:lnTo>
                    <a:pt x="168431" y="500928"/>
                  </a:lnTo>
                  <a:lnTo>
                    <a:pt x="212143" y="512958"/>
                  </a:lnTo>
                  <a:lnTo>
                    <a:pt x="258559" y="517131"/>
                  </a:lnTo>
                  <a:lnTo>
                    <a:pt x="304979" y="512958"/>
                  </a:lnTo>
                  <a:lnTo>
                    <a:pt x="348693" y="500928"/>
                  </a:lnTo>
                  <a:lnTo>
                    <a:pt x="359943" y="495579"/>
                  </a:lnTo>
                  <a:lnTo>
                    <a:pt x="258559" y="495579"/>
                  </a:lnTo>
                  <a:lnTo>
                    <a:pt x="210850" y="490755"/>
                  </a:lnTo>
                  <a:lnTo>
                    <a:pt x="166387" y="476924"/>
                  </a:lnTo>
                  <a:lnTo>
                    <a:pt x="126130" y="455045"/>
                  </a:lnTo>
                  <a:lnTo>
                    <a:pt x="91038" y="426080"/>
                  </a:lnTo>
                  <a:lnTo>
                    <a:pt x="62073" y="390988"/>
                  </a:lnTo>
                  <a:lnTo>
                    <a:pt x="40194" y="350730"/>
                  </a:lnTo>
                  <a:lnTo>
                    <a:pt x="26363" y="306267"/>
                  </a:lnTo>
                  <a:lnTo>
                    <a:pt x="21539" y="258559"/>
                  </a:lnTo>
                  <a:lnTo>
                    <a:pt x="26363" y="210850"/>
                  </a:lnTo>
                  <a:lnTo>
                    <a:pt x="40194" y="166387"/>
                  </a:lnTo>
                  <a:lnTo>
                    <a:pt x="62073" y="126130"/>
                  </a:lnTo>
                  <a:lnTo>
                    <a:pt x="91038" y="91038"/>
                  </a:lnTo>
                  <a:lnTo>
                    <a:pt x="126130" y="62073"/>
                  </a:lnTo>
                  <a:lnTo>
                    <a:pt x="166387" y="40194"/>
                  </a:lnTo>
                  <a:lnTo>
                    <a:pt x="210850" y="26363"/>
                  </a:lnTo>
                  <a:lnTo>
                    <a:pt x="258559" y="21539"/>
                  </a:lnTo>
                  <a:lnTo>
                    <a:pt x="359917" y="21539"/>
                  </a:lnTo>
                  <a:lnTo>
                    <a:pt x="348693" y="16202"/>
                  </a:lnTo>
                  <a:lnTo>
                    <a:pt x="304979" y="4173"/>
                  </a:lnTo>
                  <a:lnTo>
                    <a:pt x="258559" y="0"/>
                  </a:lnTo>
                  <a:close/>
                </a:path>
                <a:path w="517525" h="517525">
                  <a:moveTo>
                    <a:pt x="359917" y="21539"/>
                  </a:moveTo>
                  <a:lnTo>
                    <a:pt x="258559" y="21539"/>
                  </a:lnTo>
                  <a:lnTo>
                    <a:pt x="306268" y="26363"/>
                  </a:lnTo>
                  <a:lnTo>
                    <a:pt x="350732" y="40194"/>
                  </a:lnTo>
                  <a:lnTo>
                    <a:pt x="390992" y="62073"/>
                  </a:lnTo>
                  <a:lnTo>
                    <a:pt x="426086" y="91038"/>
                  </a:lnTo>
                  <a:lnTo>
                    <a:pt x="455054" y="126130"/>
                  </a:lnTo>
                  <a:lnTo>
                    <a:pt x="476934" y="166387"/>
                  </a:lnTo>
                  <a:lnTo>
                    <a:pt x="490767" y="210850"/>
                  </a:lnTo>
                  <a:lnTo>
                    <a:pt x="495592" y="258559"/>
                  </a:lnTo>
                  <a:lnTo>
                    <a:pt x="490767" y="306267"/>
                  </a:lnTo>
                  <a:lnTo>
                    <a:pt x="476934" y="350730"/>
                  </a:lnTo>
                  <a:lnTo>
                    <a:pt x="455054" y="390988"/>
                  </a:lnTo>
                  <a:lnTo>
                    <a:pt x="426086" y="426080"/>
                  </a:lnTo>
                  <a:lnTo>
                    <a:pt x="390992" y="455045"/>
                  </a:lnTo>
                  <a:lnTo>
                    <a:pt x="350732" y="476924"/>
                  </a:lnTo>
                  <a:lnTo>
                    <a:pt x="306268" y="490755"/>
                  </a:lnTo>
                  <a:lnTo>
                    <a:pt x="258559" y="495579"/>
                  </a:lnTo>
                  <a:lnTo>
                    <a:pt x="359943" y="495579"/>
                  </a:lnTo>
                  <a:lnTo>
                    <a:pt x="425062" y="456245"/>
                  </a:lnTo>
                  <a:lnTo>
                    <a:pt x="456245" y="425062"/>
                  </a:lnTo>
                  <a:lnTo>
                    <a:pt x="481779" y="388966"/>
                  </a:lnTo>
                  <a:lnTo>
                    <a:pt x="500928" y="348693"/>
                  </a:lnTo>
                  <a:lnTo>
                    <a:pt x="512958" y="304979"/>
                  </a:lnTo>
                  <a:lnTo>
                    <a:pt x="517131" y="258559"/>
                  </a:lnTo>
                  <a:lnTo>
                    <a:pt x="512958" y="212143"/>
                  </a:lnTo>
                  <a:lnTo>
                    <a:pt x="500928" y="168431"/>
                  </a:lnTo>
                  <a:lnTo>
                    <a:pt x="481779" y="128160"/>
                  </a:lnTo>
                  <a:lnTo>
                    <a:pt x="456245" y="92066"/>
                  </a:lnTo>
                  <a:lnTo>
                    <a:pt x="425062" y="60885"/>
                  </a:lnTo>
                  <a:lnTo>
                    <a:pt x="388966" y="35351"/>
                  </a:lnTo>
                  <a:lnTo>
                    <a:pt x="359917" y="21539"/>
                  </a:lnTo>
                  <a:close/>
                </a:path>
              </a:pathLst>
            </a:custGeom>
            <a:solidFill>
              <a:srgbClr val="212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698635" y="4466216"/>
              <a:ext cx="280035" cy="280670"/>
            </a:xfrm>
            <a:custGeom>
              <a:avLst/>
              <a:gdLst/>
              <a:ahLst/>
              <a:cxnLst/>
              <a:rect l="l" t="t" r="r" b="b"/>
              <a:pathLst>
                <a:path w="280034" h="280670">
                  <a:moveTo>
                    <a:pt x="21488" y="0"/>
                  </a:moveTo>
                  <a:lnTo>
                    <a:pt x="0" y="1612"/>
                  </a:lnTo>
                  <a:lnTo>
                    <a:pt x="7642" y="49836"/>
                  </a:lnTo>
                  <a:lnTo>
                    <a:pt x="22659" y="95292"/>
                  </a:lnTo>
                  <a:lnTo>
                    <a:pt x="44386" y="137316"/>
                  </a:lnTo>
                  <a:lnTo>
                    <a:pt x="72158" y="175243"/>
                  </a:lnTo>
                  <a:lnTo>
                    <a:pt x="105312" y="208410"/>
                  </a:lnTo>
                  <a:lnTo>
                    <a:pt x="143184" y="236152"/>
                  </a:lnTo>
                  <a:lnTo>
                    <a:pt x="185109" y="257805"/>
                  </a:lnTo>
                  <a:lnTo>
                    <a:pt x="230422" y="272705"/>
                  </a:lnTo>
                  <a:lnTo>
                    <a:pt x="278460" y="280187"/>
                  </a:lnTo>
                  <a:lnTo>
                    <a:pt x="280022" y="258699"/>
                  </a:lnTo>
                  <a:lnTo>
                    <a:pt x="235421" y="251751"/>
                  </a:lnTo>
                  <a:lnTo>
                    <a:pt x="193349" y="237913"/>
                  </a:lnTo>
                  <a:lnTo>
                    <a:pt x="154425" y="217805"/>
                  </a:lnTo>
                  <a:lnTo>
                    <a:pt x="119264" y="192041"/>
                  </a:lnTo>
                  <a:lnTo>
                    <a:pt x="88482" y="161239"/>
                  </a:lnTo>
                  <a:lnTo>
                    <a:pt x="62698" y="126017"/>
                  </a:lnTo>
                  <a:lnTo>
                    <a:pt x="42526" y="86992"/>
                  </a:lnTo>
                  <a:lnTo>
                    <a:pt x="28584" y="44780"/>
                  </a:lnTo>
                  <a:lnTo>
                    <a:pt x="21488" y="0"/>
                  </a:lnTo>
                  <a:close/>
                </a:path>
              </a:pathLst>
            </a:custGeom>
            <a:solidFill>
              <a:srgbClr val="212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21159" y="4465856"/>
              <a:ext cx="279400" cy="280035"/>
            </a:xfrm>
            <a:custGeom>
              <a:avLst/>
              <a:gdLst/>
              <a:ahLst/>
              <a:cxnLst/>
              <a:rect l="l" t="t" r="r" b="b"/>
              <a:pathLst>
                <a:path w="279400" h="280035">
                  <a:moveTo>
                    <a:pt x="257606" y="0"/>
                  </a:moveTo>
                  <a:lnTo>
                    <a:pt x="249224" y="49913"/>
                  </a:lnTo>
                  <a:lnTo>
                    <a:pt x="232287" y="96540"/>
                  </a:lnTo>
                  <a:lnTo>
                    <a:pt x="207672" y="139005"/>
                  </a:lnTo>
                  <a:lnTo>
                    <a:pt x="176252" y="176431"/>
                  </a:lnTo>
                  <a:lnTo>
                    <a:pt x="138900" y="207941"/>
                  </a:lnTo>
                  <a:lnTo>
                    <a:pt x="96492" y="232657"/>
                  </a:lnTo>
                  <a:lnTo>
                    <a:pt x="49900" y="249704"/>
                  </a:lnTo>
                  <a:lnTo>
                    <a:pt x="0" y="258203"/>
                  </a:lnTo>
                  <a:lnTo>
                    <a:pt x="1638" y="279692"/>
                  </a:lnTo>
                  <a:lnTo>
                    <a:pt x="49573" y="272025"/>
                  </a:lnTo>
                  <a:lnTo>
                    <a:pt x="94774" y="257004"/>
                  </a:lnTo>
                  <a:lnTo>
                    <a:pt x="136580" y="235291"/>
                  </a:lnTo>
                  <a:lnTo>
                    <a:pt x="174330" y="207548"/>
                  </a:lnTo>
                  <a:lnTo>
                    <a:pt x="207363" y="174440"/>
                  </a:lnTo>
                  <a:lnTo>
                    <a:pt x="235017" y="136628"/>
                  </a:lnTo>
                  <a:lnTo>
                    <a:pt x="256631" y="94775"/>
                  </a:lnTo>
                  <a:lnTo>
                    <a:pt x="271544" y="49545"/>
                  </a:lnTo>
                  <a:lnTo>
                    <a:pt x="279095" y="1600"/>
                  </a:lnTo>
                  <a:lnTo>
                    <a:pt x="257606" y="0"/>
                  </a:lnTo>
                  <a:close/>
                </a:path>
              </a:pathLst>
            </a:custGeom>
            <a:solidFill>
              <a:srgbClr val="212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020260" y="4143923"/>
              <a:ext cx="280035" cy="280670"/>
            </a:xfrm>
            <a:custGeom>
              <a:avLst/>
              <a:gdLst/>
              <a:ahLst/>
              <a:cxnLst/>
              <a:rect l="l" t="t" r="r" b="b"/>
              <a:pathLst>
                <a:path w="280034" h="280670">
                  <a:moveTo>
                    <a:pt x="1574" y="0"/>
                  </a:moveTo>
                  <a:lnTo>
                    <a:pt x="0" y="21488"/>
                  </a:lnTo>
                  <a:lnTo>
                    <a:pt x="44755" y="28499"/>
                  </a:lnTo>
                  <a:lnTo>
                    <a:pt x="86942" y="42391"/>
                  </a:lnTo>
                  <a:lnTo>
                    <a:pt x="125944" y="62546"/>
                  </a:lnTo>
                  <a:lnTo>
                    <a:pt x="161146" y="88346"/>
                  </a:lnTo>
                  <a:lnTo>
                    <a:pt x="191929" y="119173"/>
                  </a:lnTo>
                  <a:lnTo>
                    <a:pt x="217678" y="154412"/>
                  </a:lnTo>
                  <a:lnTo>
                    <a:pt x="237777" y="193443"/>
                  </a:lnTo>
                  <a:lnTo>
                    <a:pt x="251610" y="235650"/>
                  </a:lnTo>
                  <a:lnTo>
                    <a:pt x="258559" y="280415"/>
                  </a:lnTo>
                  <a:lnTo>
                    <a:pt x="280035" y="278866"/>
                  </a:lnTo>
                  <a:lnTo>
                    <a:pt x="272558" y="230656"/>
                  </a:lnTo>
                  <a:lnTo>
                    <a:pt x="257665" y="185200"/>
                  </a:lnTo>
                  <a:lnTo>
                    <a:pt x="236021" y="143163"/>
                  </a:lnTo>
                  <a:lnTo>
                    <a:pt x="208290" y="105211"/>
                  </a:lnTo>
                  <a:lnTo>
                    <a:pt x="175135" y="72008"/>
                  </a:lnTo>
                  <a:lnTo>
                    <a:pt x="137223" y="44220"/>
                  </a:lnTo>
                  <a:lnTo>
                    <a:pt x="95215" y="22512"/>
                  </a:lnTo>
                  <a:lnTo>
                    <a:pt x="49778" y="7550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212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698643" y="4143930"/>
              <a:ext cx="280035" cy="279400"/>
            </a:xfrm>
            <a:custGeom>
              <a:avLst/>
              <a:gdLst/>
              <a:ahLst/>
              <a:cxnLst/>
              <a:rect l="l" t="t" r="r" b="b"/>
              <a:pathLst>
                <a:path w="280034" h="279400">
                  <a:moveTo>
                    <a:pt x="278371" y="0"/>
                  </a:moveTo>
                  <a:lnTo>
                    <a:pt x="230380" y="7513"/>
                  </a:lnTo>
                  <a:lnTo>
                    <a:pt x="185106" y="22399"/>
                  </a:lnTo>
                  <a:lnTo>
                    <a:pt x="143211" y="43995"/>
                  </a:lnTo>
                  <a:lnTo>
                    <a:pt x="105361" y="71639"/>
                  </a:lnTo>
                  <a:lnTo>
                    <a:pt x="72218" y="104671"/>
                  </a:lnTo>
                  <a:lnTo>
                    <a:pt x="44447" y="142428"/>
                  </a:lnTo>
                  <a:lnTo>
                    <a:pt x="22711" y="184248"/>
                  </a:lnTo>
                  <a:lnTo>
                    <a:pt x="7674" y="229469"/>
                  </a:lnTo>
                  <a:lnTo>
                    <a:pt x="0" y="277431"/>
                  </a:lnTo>
                  <a:lnTo>
                    <a:pt x="21488" y="279095"/>
                  </a:lnTo>
                  <a:lnTo>
                    <a:pt x="29996" y="229160"/>
                  </a:lnTo>
                  <a:lnTo>
                    <a:pt x="47059" y="182544"/>
                  </a:lnTo>
                  <a:lnTo>
                    <a:pt x="71800" y="140119"/>
                  </a:lnTo>
                  <a:lnTo>
                    <a:pt x="103339" y="102762"/>
                  </a:lnTo>
                  <a:lnTo>
                    <a:pt x="140801" y="71345"/>
                  </a:lnTo>
                  <a:lnTo>
                    <a:pt x="183308" y="46744"/>
                  </a:lnTo>
                  <a:lnTo>
                    <a:pt x="229982" y="29834"/>
                  </a:lnTo>
                  <a:lnTo>
                    <a:pt x="279946" y="21488"/>
                  </a:lnTo>
                  <a:lnTo>
                    <a:pt x="278371" y="0"/>
                  </a:lnTo>
                  <a:close/>
                </a:path>
              </a:pathLst>
            </a:custGeom>
            <a:solidFill>
              <a:srgbClr val="2128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56213BB-1C72-6F42-842E-A55CECED67D7}"/>
              </a:ext>
            </a:extLst>
          </p:cNvPr>
          <p:cNvGrpSpPr/>
          <p:nvPr/>
        </p:nvGrpSpPr>
        <p:grpSpPr>
          <a:xfrm>
            <a:off x="482547" y="2287102"/>
            <a:ext cx="2030950" cy="2030950"/>
            <a:chOff x="3640249" y="2661060"/>
            <a:chExt cx="2457450" cy="2457450"/>
          </a:xfrm>
        </p:grpSpPr>
        <p:sp>
          <p:nvSpPr>
            <p:cNvPr id="58" name="object 14">
              <a:extLst>
                <a:ext uri="{FF2B5EF4-FFF2-40B4-BE49-F238E27FC236}">
                  <a16:creationId xmlns:a16="http://schemas.microsoft.com/office/drawing/2014/main" id="{BA742A20-7E8B-5542-92EC-70AE5D5EA0FF}"/>
                </a:ext>
              </a:extLst>
            </p:cNvPr>
            <p:cNvSpPr/>
            <p:nvPr/>
          </p:nvSpPr>
          <p:spPr>
            <a:xfrm>
              <a:off x="3705609" y="2726427"/>
              <a:ext cx="2326640" cy="2326640"/>
            </a:xfrm>
            <a:custGeom>
              <a:avLst/>
              <a:gdLst/>
              <a:ahLst/>
              <a:cxnLst/>
              <a:rect l="l" t="t" r="r" b="b"/>
              <a:pathLst>
                <a:path w="2326640" h="2326640">
                  <a:moveTo>
                    <a:pt x="2326500" y="1163243"/>
                  </a:moveTo>
                  <a:lnTo>
                    <a:pt x="2325530" y="1211193"/>
                  </a:lnTo>
                  <a:lnTo>
                    <a:pt x="2322644" y="1258649"/>
                  </a:lnTo>
                  <a:lnTo>
                    <a:pt x="2317879" y="1305574"/>
                  </a:lnTo>
                  <a:lnTo>
                    <a:pt x="2311275" y="1351931"/>
                  </a:lnTo>
                  <a:lnTo>
                    <a:pt x="2302866" y="1397682"/>
                  </a:lnTo>
                  <a:lnTo>
                    <a:pt x="2292692" y="1442789"/>
                  </a:lnTo>
                  <a:lnTo>
                    <a:pt x="2280789" y="1487216"/>
                  </a:lnTo>
                  <a:lnTo>
                    <a:pt x="2267196" y="1530925"/>
                  </a:lnTo>
                  <a:lnTo>
                    <a:pt x="2251948" y="1573878"/>
                  </a:lnTo>
                  <a:lnTo>
                    <a:pt x="2235084" y="1616038"/>
                  </a:lnTo>
                  <a:lnTo>
                    <a:pt x="2216642" y="1657367"/>
                  </a:lnTo>
                  <a:lnTo>
                    <a:pt x="2196658" y="1697829"/>
                  </a:lnTo>
                  <a:lnTo>
                    <a:pt x="2175170" y="1737386"/>
                  </a:lnTo>
                  <a:lnTo>
                    <a:pt x="2152216" y="1776000"/>
                  </a:lnTo>
                  <a:lnTo>
                    <a:pt x="2127832" y="1813634"/>
                  </a:lnTo>
                  <a:lnTo>
                    <a:pt x="2102057" y="1850250"/>
                  </a:lnTo>
                  <a:lnTo>
                    <a:pt x="2074927" y="1885812"/>
                  </a:lnTo>
                  <a:lnTo>
                    <a:pt x="2046481" y="1920281"/>
                  </a:lnTo>
                  <a:lnTo>
                    <a:pt x="2016755" y="1953620"/>
                  </a:lnTo>
                  <a:lnTo>
                    <a:pt x="1985787" y="1985792"/>
                  </a:lnTo>
                  <a:lnTo>
                    <a:pt x="1953615" y="2016760"/>
                  </a:lnTo>
                  <a:lnTo>
                    <a:pt x="1920275" y="2046485"/>
                  </a:lnTo>
                  <a:lnTo>
                    <a:pt x="1885806" y="2074931"/>
                  </a:lnTo>
                  <a:lnTo>
                    <a:pt x="1850245" y="2102061"/>
                  </a:lnTo>
                  <a:lnTo>
                    <a:pt x="1813628" y="2127835"/>
                  </a:lnTo>
                  <a:lnTo>
                    <a:pt x="1775994" y="2152219"/>
                  </a:lnTo>
                  <a:lnTo>
                    <a:pt x="1737380" y="2175173"/>
                  </a:lnTo>
                  <a:lnTo>
                    <a:pt x="1697824" y="2196660"/>
                  </a:lnTo>
                  <a:lnTo>
                    <a:pt x="1657362" y="2216644"/>
                  </a:lnTo>
                  <a:lnTo>
                    <a:pt x="1616032" y="2235086"/>
                  </a:lnTo>
                  <a:lnTo>
                    <a:pt x="1573873" y="2251950"/>
                  </a:lnTo>
                  <a:lnTo>
                    <a:pt x="1530920" y="2267197"/>
                  </a:lnTo>
                  <a:lnTo>
                    <a:pt x="1487212" y="2280790"/>
                  </a:lnTo>
                  <a:lnTo>
                    <a:pt x="1442785" y="2292693"/>
                  </a:lnTo>
                  <a:lnTo>
                    <a:pt x="1397678" y="2302867"/>
                  </a:lnTo>
                  <a:lnTo>
                    <a:pt x="1351928" y="2311275"/>
                  </a:lnTo>
                  <a:lnTo>
                    <a:pt x="1305572" y="2317880"/>
                  </a:lnTo>
                  <a:lnTo>
                    <a:pt x="1258648" y="2322644"/>
                  </a:lnTo>
                  <a:lnTo>
                    <a:pt x="1211192" y="2325530"/>
                  </a:lnTo>
                  <a:lnTo>
                    <a:pt x="1163243" y="2326500"/>
                  </a:lnTo>
                  <a:lnTo>
                    <a:pt x="1115294" y="2325530"/>
                  </a:lnTo>
                  <a:lnTo>
                    <a:pt x="1067839" y="2322644"/>
                  </a:lnTo>
                  <a:lnTo>
                    <a:pt x="1020915" y="2317880"/>
                  </a:lnTo>
                  <a:lnTo>
                    <a:pt x="974559" y="2311275"/>
                  </a:lnTo>
                  <a:lnTo>
                    <a:pt x="928809" y="2302867"/>
                  </a:lnTo>
                  <a:lnTo>
                    <a:pt x="883702" y="2292693"/>
                  </a:lnTo>
                  <a:lnTo>
                    <a:pt x="839276" y="2280790"/>
                  </a:lnTo>
                  <a:lnTo>
                    <a:pt x="795568" y="2267197"/>
                  </a:lnTo>
                  <a:lnTo>
                    <a:pt x="752616" y="2251950"/>
                  </a:lnTo>
                  <a:lnTo>
                    <a:pt x="710456" y="2235086"/>
                  </a:lnTo>
                  <a:lnTo>
                    <a:pt x="669127" y="2216644"/>
                  </a:lnTo>
                  <a:lnTo>
                    <a:pt x="628666" y="2196660"/>
                  </a:lnTo>
                  <a:lnTo>
                    <a:pt x="589109" y="2175173"/>
                  </a:lnTo>
                  <a:lnTo>
                    <a:pt x="550496" y="2152219"/>
                  </a:lnTo>
                  <a:lnTo>
                    <a:pt x="512862" y="2127835"/>
                  </a:lnTo>
                  <a:lnTo>
                    <a:pt x="476246" y="2102061"/>
                  </a:lnTo>
                  <a:lnTo>
                    <a:pt x="440685" y="2074931"/>
                  </a:lnTo>
                  <a:lnTo>
                    <a:pt x="406217" y="2046485"/>
                  </a:lnTo>
                  <a:lnTo>
                    <a:pt x="372877" y="2016760"/>
                  </a:lnTo>
                  <a:lnTo>
                    <a:pt x="340706" y="1985792"/>
                  </a:lnTo>
                  <a:lnTo>
                    <a:pt x="309738" y="1953620"/>
                  </a:lnTo>
                  <a:lnTo>
                    <a:pt x="280013" y="1920281"/>
                  </a:lnTo>
                  <a:lnTo>
                    <a:pt x="251567" y="1885812"/>
                  </a:lnTo>
                  <a:lnTo>
                    <a:pt x="224438" y="1850250"/>
                  </a:lnTo>
                  <a:lnTo>
                    <a:pt x="198663" y="1813634"/>
                  </a:lnTo>
                  <a:lnTo>
                    <a:pt x="174280" y="1776000"/>
                  </a:lnTo>
                  <a:lnTo>
                    <a:pt x="151326" y="1737386"/>
                  </a:lnTo>
                  <a:lnTo>
                    <a:pt x="129839" y="1697829"/>
                  </a:lnTo>
                  <a:lnTo>
                    <a:pt x="109855" y="1657367"/>
                  </a:lnTo>
                  <a:lnTo>
                    <a:pt x="91413" y="1616038"/>
                  </a:lnTo>
                  <a:lnTo>
                    <a:pt x="74550" y="1573878"/>
                  </a:lnTo>
                  <a:lnTo>
                    <a:pt x="59302" y="1530925"/>
                  </a:lnTo>
                  <a:lnTo>
                    <a:pt x="45709" y="1487216"/>
                  </a:lnTo>
                  <a:lnTo>
                    <a:pt x="33806" y="1442789"/>
                  </a:lnTo>
                  <a:lnTo>
                    <a:pt x="23632" y="1397682"/>
                  </a:lnTo>
                  <a:lnTo>
                    <a:pt x="15224" y="1351931"/>
                  </a:lnTo>
                  <a:lnTo>
                    <a:pt x="8620" y="1305574"/>
                  </a:lnTo>
                  <a:lnTo>
                    <a:pt x="3856" y="1258649"/>
                  </a:lnTo>
                  <a:lnTo>
                    <a:pt x="970" y="1211193"/>
                  </a:lnTo>
                  <a:lnTo>
                    <a:pt x="0" y="1163243"/>
                  </a:lnTo>
                  <a:lnTo>
                    <a:pt x="970" y="1115294"/>
                  </a:lnTo>
                  <a:lnTo>
                    <a:pt x="3856" y="1067839"/>
                  </a:lnTo>
                  <a:lnTo>
                    <a:pt x="8620" y="1020915"/>
                  </a:lnTo>
                  <a:lnTo>
                    <a:pt x="15224" y="974559"/>
                  </a:lnTo>
                  <a:lnTo>
                    <a:pt x="23632" y="928809"/>
                  </a:lnTo>
                  <a:lnTo>
                    <a:pt x="33806" y="883702"/>
                  </a:lnTo>
                  <a:lnTo>
                    <a:pt x="45709" y="839276"/>
                  </a:lnTo>
                  <a:lnTo>
                    <a:pt x="59302" y="795568"/>
                  </a:lnTo>
                  <a:lnTo>
                    <a:pt x="74550" y="752616"/>
                  </a:lnTo>
                  <a:lnTo>
                    <a:pt x="91413" y="710456"/>
                  </a:lnTo>
                  <a:lnTo>
                    <a:pt x="109855" y="669127"/>
                  </a:lnTo>
                  <a:lnTo>
                    <a:pt x="129839" y="628666"/>
                  </a:lnTo>
                  <a:lnTo>
                    <a:pt x="151326" y="589109"/>
                  </a:lnTo>
                  <a:lnTo>
                    <a:pt x="174280" y="550496"/>
                  </a:lnTo>
                  <a:lnTo>
                    <a:pt x="198663" y="512862"/>
                  </a:lnTo>
                  <a:lnTo>
                    <a:pt x="224438" y="476246"/>
                  </a:lnTo>
                  <a:lnTo>
                    <a:pt x="251567" y="440685"/>
                  </a:lnTo>
                  <a:lnTo>
                    <a:pt x="280013" y="406217"/>
                  </a:lnTo>
                  <a:lnTo>
                    <a:pt x="309738" y="372877"/>
                  </a:lnTo>
                  <a:lnTo>
                    <a:pt x="340706" y="340706"/>
                  </a:lnTo>
                  <a:lnTo>
                    <a:pt x="372877" y="309738"/>
                  </a:lnTo>
                  <a:lnTo>
                    <a:pt x="406217" y="280013"/>
                  </a:lnTo>
                  <a:lnTo>
                    <a:pt x="440685" y="251567"/>
                  </a:lnTo>
                  <a:lnTo>
                    <a:pt x="476246" y="224438"/>
                  </a:lnTo>
                  <a:lnTo>
                    <a:pt x="512862" y="198663"/>
                  </a:lnTo>
                  <a:lnTo>
                    <a:pt x="550496" y="174280"/>
                  </a:lnTo>
                  <a:lnTo>
                    <a:pt x="589109" y="151326"/>
                  </a:lnTo>
                  <a:lnTo>
                    <a:pt x="628666" y="129839"/>
                  </a:lnTo>
                  <a:lnTo>
                    <a:pt x="669127" y="109855"/>
                  </a:lnTo>
                  <a:lnTo>
                    <a:pt x="710456" y="91413"/>
                  </a:lnTo>
                  <a:lnTo>
                    <a:pt x="752616" y="74550"/>
                  </a:lnTo>
                  <a:lnTo>
                    <a:pt x="795568" y="59302"/>
                  </a:lnTo>
                  <a:lnTo>
                    <a:pt x="839276" y="45709"/>
                  </a:lnTo>
                  <a:lnTo>
                    <a:pt x="883702" y="33806"/>
                  </a:lnTo>
                  <a:lnTo>
                    <a:pt x="928809" y="23632"/>
                  </a:lnTo>
                  <a:lnTo>
                    <a:pt x="974559" y="15224"/>
                  </a:lnTo>
                  <a:lnTo>
                    <a:pt x="1020915" y="8620"/>
                  </a:lnTo>
                  <a:lnTo>
                    <a:pt x="1067839" y="3856"/>
                  </a:lnTo>
                  <a:lnTo>
                    <a:pt x="1115294" y="970"/>
                  </a:lnTo>
                  <a:lnTo>
                    <a:pt x="1163243" y="0"/>
                  </a:lnTo>
                  <a:lnTo>
                    <a:pt x="1211192" y="970"/>
                  </a:lnTo>
                  <a:lnTo>
                    <a:pt x="1258648" y="3856"/>
                  </a:lnTo>
                  <a:lnTo>
                    <a:pt x="1305572" y="8620"/>
                  </a:lnTo>
                  <a:lnTo>
                    <a:pt x="1351928" y="15224"/>
                  </a:lnTo>
                  <a:lnTo>
                    <a:pt x="1397678" y="23632"/>
                  </a:lnTo>
                  <a:lnTo>
                    <a:pt x="1442785" y="33806"/>
                  </a:lnTo>
                  <a:lnTo>
                    <a:pt x="1487212" y="45709"/>
                  </a:lnTo>
                  <a:lnTo>
                    <a:pt x="1530920" y="59302"/>
                  </a:lnTo>
                  <a:lnTo>
                    <a:pt x="1573873" y="74550"/>
                  </a:lnTo>
                  <a:lnTo>
                    <a:pt x="1616032" y="91413"/>
                  </a:lnTo>
                  <a:lnTo>
                    <a:pt x="1657362" y="109855"/>
                  </a:lnTo>
                  <a:lnTo>
                    <a:pt x="1697824" y="129839"/>
                  </a:lnTo>
                  <a:lnTo>
                    <a:pt x="1737380" y="151326"/>
                  </a:lnTo>
                  <a:lnTo>
                    <a:pt x="1775994" y="174280"/>
                  </a:lnTo>
                  <a:lnTo>
                    <a:pt x="1813628" y="198663"/>
                  </a:lnTo>
                  <a:lnTo>
                    <a:pt x="1850245" y="224438"/>
                  </a:lnTo>
                  <a:lnTo>
                    <a:pt x="1885806" y="251567"/>
                  </a:lnTo>
                  <a:lnTo>
                    <a:pt x="1920275" y="280013"/>
                  </a:lnTo>
                  <a:lnTo>
                    <a:pt x="1953615" y="309738"/>
                  </a:lnTo>
                  <a:lnTo>
                    <a:pt x="1985787" y="340706"/>
                  </a:lnTo>
                  <a:lnTo>
                    <a:pt x="2016755" y="372877"/>
                  </a:lnTo>
                  <a:lnTo>
                    <a:pt x="2046481" y="406217"/>
                  </a:lnTo>
                  <a:lnTo>
                    <a:pt x="2074927" y="440685"/>
                  </a:lnTo>
                  <a:lnTo>
                    <a:pt x="2102057" y="476246"/>
                  </a:lnTo>
                  <a:lnTo>
                    <a:pt x="2127832" y="512862"/>
                  </a:lnTo>
                  <a:lnTo>
                    <a:pt x="2152216" y="550496"/>
                  </a:lnTo>
                  <a:lnTo>
                    <a:pt x="2175170" y="589109"/>
                  </a:lnTo>
                  <a:lnTo>
                    <a:pt x="2196658" y="628666"/>
                  </a:lnTo>
                  <a:lnTo>
                    <a:pt x="2216642" y="669127"/>
                  </a:lnTo>
                  <a:lnTo>
                    <a:pt x="2235084" y="710456"/>
                  </a:lnTo>
                  <a:lnTo>
                    <a:pt x="2251948" y="752616"/>
                  </a:lnTo>
                  <a:lnTo>
                    <a:pt x="2267196" y="795568"/>
                  </a:lnTo>
                  <a:lnTo>
                    <a:pt x="2280789" y="839276"/>
                  </a:lnTo>
                  <a:lnTo>
                    <a:pt x="2292692" y="883702"/>
                  </a:lnTo>
                  <a:lnTo>
                    <a:pt x="2302866" y="928809"/>
                  </a:lnTo>
                  <a:lnTo>
                    <a:pt x="2311275" y="974559"/>
                  </a:lnTo>
                  <a:lnTo>
                    <a:pt x="2317879" y="1020915"/>
                  </a:lnTo>
                  <a:lnTo>
                    <a:pt x="2322644" y="1067839"/>
                  </a:lnTo>
                  <a:lnTo>
                    <a:pt x="2325530" y="1115294"/>
                  </a:lnTo>
                  <a:lnTo>
                    <a:pt x="2326500" y="1163243"/>
                  </a:lnTo>
                  <a:close/>
                </a:path>
              </a:pathLst>
            </a:custGeom>
            <a:ln w="48094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5">
              <a:extLst>
                <a:ext uri="{FF2B5EF4-FFF2-40B4-BE49-F238E27FC236}">
                  <a16:creationId xmlns:a16="http://schemas.microsoft.com/office/drawing/2014/main" id="{C71DED74-CAE0-4641-9F52-6B1C80B71D36}"/>
                </a:ext>
              </a:extLst>
            </p:cNvPr>
            <p:cNvSpPr/>
            <p:nvPr/>
          </p:nvSpPr>
          <p:spPr>
            <a:xfrm>
              <a:off x="3640249" y="2661060"/>
              <a:ext cx="2457450" cy="2457450"/>
            </a:xfrm>
            <a:custGeom>
              <a:avLst/>
              <a:gdLst/>
              <a:ahLst/>
              <a:cxnLst/>
              <a:rect l="l" t="t" r="r" b="b"/>
              <a:pathLst>
                <a:path w="2457450" h="2457450">
                  <a:moveTo>
                    <a:pt x="2457221" y="1228610"/>
                  </a:moveTo>
                  <a:lnTo>
                    <a:pt x="2456291" y="1276854"/>
                  </a:lnTo>
                  <a:lnTo>
                    <a:pt x="2453524" y="1324626"/>
                  </a:lnTo>
                  <a:lnTo>
                    <a:pt x="2448955" y="1371893"/>
                  </a:lnTo>
                  <a:lnTo>
                    <a:pt x="2442617" y="1418621"/>
                  </a:lnTo>
                  <a:lnTo>
                    <a:pt x="2434545" y="1464775"/>
                  </a:lnTo>
                  <a:lnTo>
                    <a:pt x="2424772" y="1510321"/>
                  </a:lnTo>
                  <a:lnTo>
                    <a:pt x="2413333" y="1555225"/>
                  </a:lnTo>
                  <a:lnTo>
                    <a:pt x="2400262" y="1599454"/>
                  </a:lnTo>
                  <a:lnTo>
                    <a:pt x="2385594" y="1642972"/>
                  </a:lnTo>
                  <a:lnTo>
                    <a:pt x="2369361" y="1685746"/>
                  </a:lnTo>
                  <a:lnTo>
                    <a:pt x="2351600" y="1727741"/>
                  </a:lnTo>
                  <a:lnTo>
                    <a:pt x="2332342" y="1768924"/>
                  </a:lnTo>
                  <a:lnTo>
                    <a:pt x="2311624" y="1809261"/>
                  </a:lnTo>
                  <a:lnTo>
                    <a:pt x="2289478" y="1848716"/>
                  </a:lnTo>
                  <a:lnTo>
                    <a:pt x="2265939" y="1887256"/>
                  </a:lnTo>
                  <a:lnTo>
                    <a:pt x="2241042" y="1924847"/>
                  </a:lnTo>
                  <a:lnTo>
                    <a:pt x="2214819" y="1961455"/>
                  </a:lnTo>
                  <a:lnTo>
                    <a:pt x="2187307" y="1997046"/>
                  </a:lnTo>
                  <a:lnTo>
                    <a:pt x="2158537" y="2031585"/>
                  </a:lnTo>
                  <a:lnTo>
                    <a:pt x="2128546" y="2065038"/>
                  </a:lnTo>
                  <a:lnTo>
                    <a:pt x="2097366" y="2097371"/>
                  </a:lnTo>
                  <a:lnTo>
                    <a:pt x="2065033" y="2128550"/>
                  </a:lnTo>
                  <a:lnTo>
                    <a:pt x="2031579" y="2158542"/>
                  </a:lnTo>
                  <a:lnTo>
                    <a:pt x="1997040" y="2187311"/>
                  </a:lnTo>
                  <a:lnTo>
                    <a:pt x="1961450" y="2214823"/>
                  </a:lnTo>
                  <a:lnTo>
                    <a:pt x="1924842" y="2241045"/>
                  </a:lnTo>
                  <a:lnTo>
                    <a:pt x="1887251" y="2265942"/>
                  </a:lnTo>
                  <a:lnTo>
                    <a:pt x="1848710" y="2289481"/>
                  </a:lnTo>
                  <a:lnTo>
                    <a:pt x="1809255" y="2311626"/>
                  </a:lnTo>
                  <a:lnTo>
                    <a:pt x="1768919" y="2332344"/>
                  </a:lnTo>
                  <a:lnTo>
                    <a:pt x="1727736" y="2351601"/>
                  </a:lnTo>
                  <a:lnTo>
                    <a:pt x="1685741" y="2369363"/>
                  </a:lnTo>
                  <a:lnTo>
                    <a:pt x="1642967" y="2385595"/>
                  </a:lnTo>
                  <a:lnTo>
                    <a:pt x="1599449" y="2400264"/>
                  </a:lnTo>
                  <a:lnTo>
                    <a:pt x="1555221" y="2413334"/>
                  </a:lnTo>
                  <a:lnTo>
                    <a:pt x="1510317" y="2424773"/>
                  </a:lnTo>
                  <a:lnTo>
                    <a:pt x="1464771" y="2434545"/>
                  </a:lnTo>
                  <a:lnTo>
                    <a:pt x="1418618" y="2442617"/>
                  </a:lnTo>
                  <a:lnTo>
                    <a:pt x="1371891" y="2448955"/>
                  </a:lnTo>
                  <a:lnTo>
                    <a:pt x="1324624" y="2453525"/>
                  </a:lnTo>
                  <a:lnTo>
                    <a:pt x="1276853" y="2456291"/>
                  </a:lnTo>
                  <a:lnTo>
                    <a:pt x="1228610" y="2457221"/>
                  </a:lnTo>
                  <a:lnTo>
                    <a:pt x="1180367" y="2456291"/>
                  </a:lnTo>
                  <a:lnTo>
                    <a:pt x="1132594" y="2453525"/>
                  </a:lnTo>
                  <a:lnTo>
                    <a:pt x="1085327" y="2448955"/>
                  </a:lnTo>
                  <a:lnTo>
                    <a:pt x="1038600" y="2442617"/>
                  </a:lnTo>
                  <a:lnTo>
                    <a:pt x="992446" y="2434545"/>
                  </a:lnTo>
                  <a:lnTo>
                    <a:pt x="946899" y="2424773"/>
                  </a:lnTo>
                  <a:lnTo>
                    <a:pt x="901995" y="2413334"/>
                  </a:lnTo>
                  <a:lnTo>
                    <a:pt x="857767" y="2400264"/>
                  </a:lnTo>
                  <a:lnTo>
                    <a:pt x="814248" y="2385595"/>
                  </a:lnTo>
                  <a:lnTo>
                    <a:pt x="771474" y="2369363"/>
                  </a:lnTo>
                  <a:lnTo>
                    <a:pt x="729479" y="2351601"/>
                  </a:lnTo>
                  <a:lnTo>
                    <a:pt x="688296" y="2332344"/>
                  </a:lnTo>
                  <a:lnTo>
                    <a:pt x="647960" y="2311626"/>
                  </a:lnTo>
                  <a:lnTo>
                    <a:pt x="608504" y="2289481"/>
                  </a:lnTo>
                  <a:lnTo>
                    <a:pt x="569964" y="2265942"/>
                  </a:lnTo>
                  <a:lnTo>
                    <a:pt x="532373" y="2241045"/>
                  </a:lnTo>
                  <a:lnTo>
                    <a:pt x="495765" y="2214823"/>
                  </a:lnTo>
                  <a:lnTo>
                    <a:pt x="460175" y="2187311"/>
                  </a:lnTo>
                  <a:lnTo>
                    <a:pt x="425636" y="2158542"/>
                  </a:lnTo>
                  <a:lnTo>
                    <a:pt x="392183" y="2128550"/>
                  </a:lnTo>
                  <a:lnTo>
                    <a:pt x="359849" y="2097371"/>
                  </a:lnTo>
                  <a:lnTo>
                    <a:pt x="328670" y="2065038"/>
                  </a:lnTo>
                  <a:lnTo>
                    <a:pt x="298679" y="2031585"/>
                  </a:lnTo>
                  <a:lnTo>
                    <a:pt x="269910" y="1997046"/>
                  </a:lnTo>
                  <a:lnTo>
                    <a:pt x="242397" y="1961455"/>
                  </a:lnTo>
                  <a:lnTo>
                    <a:pt x="216175" y="1924847"/>
                  </a:lnTo>
                  <a:lnTo>
                    <a:pt x="191278" y="1887256"/>
                  </a:lnTo>
                  <a:lnTo>
                    <a:pt x="167740" y="1848716"/>
                  </a:lnTo>
                  <a:lnTo>
                    <a:pt x="145594" y="1809261"/>
                  </a:lnTo>
                  <a:lnTo>
                    <a:pt x="124876" y="1768924"/>
                  </a:lnTo>
                  <a:lnTo>
                    <a:pt x="105619" y="1727741"/>
                  </a:lnTo>
                  <a:lnTo>
                    <a:pt x="87857" y="1685746"/>
                  </a:lnTo>
                  <a:lnTo>
                    <a:pt x="71625" y="1642972"/>
                  </a:lnTo>
                  <a:lnTo>
                    <a:pt x="56957" y="1599454"/>
                  </a:lnTo>
                  <a:lnTo>
                    <a:pt x="43886" y="1555225"/>
                  </a:lnTo>
                  <a:lnTo>
                    <a:pt x="32448" y="1510321"/>
                  </a:lnTo>
                  <a:lnTo>
                    <a:pt x="22675" y="1464775"/>
                  </a:lnTo>
                  <a:lnTo>
                    <a:pt x="14603" y="1418621"/>
                  </a:lnTo>
                  <a:lnTo>
                    <a:pt x="8265" y="1371893"/>
                  </a:lnTo>
                  <a:lnTo>
                    <a:pt x="3696" y="1324626"/>
                  </a:lnTo>
                  <a:lnTo>
                    <a:pt x="929" y="1276854"/>
                  </a:lnTo>
                  <a:lnTo>
                    <a:pt x="0" y="1228610"/>
                  </a:lnTo>
                  <a:lnTo>
                    <a:pt x="929" y="1180367"/>
                  </a:lnTo>
                  <a:lnTo>
                    <a:pt x="3696" y="1132594"/>
                  </a:lnTo>
                  <a:lnTo>
                    <a:pt x="8265" y="1085327"/>
                  </a:lnTo>
                  <a:lnTo>
                    <a:pt x="14603" y="1038600"/>
                  </a:lnTo>
                  <a:lnTo>
                    <a:pt x="22675" y="992446"/>
                  </a:lnTo>
                  <a:lnTo>
                    <a:pt x="32448" y="946899"/>
                  </a:lnTo>
                  <a:lnTo>
                    <a:pt x="43886" y="901995"/>
                  </a:lnTo>
                  <a:lnTo>
                    <a:pt x="56957" y="857767"/>
                  </a:lnTo>
                  <a:lnTo>
                    <a:pt x="71625" y="814248"/>
                  </a:lnTo>
                  <a:lnTo>
                    <a:pt x="87857" y="771474"/>
                  </a:lnTo>
                  <a:lnTo>
                    <a:pt x="105619" y="729479"/>
                  </a:lnTo>
                  <a:lnTo>
                    <a:pt x="124876" y="688296"/>
                  </a:lnTo>
                  <a:lnTo>
                    <a:pt x="145594" y="647960"/>
                  </a:lnTo>
                  <a:lnTo>
                    <a:pt x="167740" y="608504"/>
                  </a:lnTo>
                  <a:lnTo>
                    <a:pt x="191278" y="569964"/>
                  </a:lnTo>
                  <a:lnTo>
                    <a:pt x="216175" y="532373"/>
                  </a:lnTo>
                  <a:lnTo>
                    <a:pt x="242397" y="495765"/>
                  </a:lnTo>
                  <a:lnTo>
                    <a:pt x="269910" y="460175"/>
                  </a:lnTo>
                  <a:lnTo>
                    <a:pt x="298679" y="425636"/>
                  </a:lnTo>
                  <a:lnTo>
                    <a:pt x="328670" y="392183"/>
                  </a:lnTo>
                  <a:lnTo>
                    <a:pt x="359849" y="359849"/>
                  </a:lnTo>
                  <a:lnTo>
                    <a:pt x="392183" y="328670"/>
                  </a:lnTo>
                  <a:lnTo>
                    <a:pt x="425636" y="298679"/>
                  </a:lnTo>
                  <a:lnTo>
                    <a:pt x="460175" y="269910"/>
                  </a:lnTo>
                  <a:lnTo>
                    <a:pt x="495765" y="242397"/>
                  </a:lnTo>
                  <a:lnTo>
                    <a:pt x="532373" y="216175"/>
                  </a:lnTo>
                  <a:lnTo>
                    <a:pt x="569964" y="191278"/>
                  </a:lnTo>
                  <a:lnTo>
                    <a:pt x="608504" y="167740"/>
                  </a:lnTo>
                  <a:lnTo>
                    <a:pt x="647960" y="145594"/>
                  </a:lnTo>
                  <a:lnTo>
                    <a:pt x="688296" y="124876"/>
                  </a:lnTo>
                  <a:lnTo>
                    <a:pt x="729479" y="105619"/>
                  </a:lnTo>
                  <a:lnTo>
                    <a:pt x="771474" y="87857"/>
                  </a:lnTo>
                  <a:lnTo>
                    <a:pt x="814248" y="71625"/>
                  </a:lnTo>
                  <a:lnTo>
                    <a:pt x="857767" y="56957"/>
                  </a:lnTo>
                  <a:lnTo>
                    <a:pt x="901995" y="43886"/>
                  </a:lnTo>
                  <a:lnTo>
                    <a:pt x="946899" y="32448"/>
                  </a:lnTo>
                  <a:lnTo>
                    <a:pt x="992446" y="22675"/>
                  </a:lnTo>
                  <a:lnTo>
                    <a:pt x="1038600" y="14603"/>
                  </a:lnTo>
                  <a:lnTo>
                    <a:pt x="1085327" y="8265"/>
                  </a:lnTo>
                  <a:lnTo>
                    <a:pt x="1132594" y="3696"/>
                  </a:lnTo>
                  <a:lnTo>
                    <a:pt x="1180367" y="929"/>
                  </a:lnTo>
                  <a:lnTo>
                    <a:pt x="1228610" y="0"/>
                  </a:lnTo>
                  <a:lnTo>
                    <a:pt x="1276853" y="929"/>
                  </a:lnTo>
                  <a:lnTo>
                    <a:pt x="1324624" y="3696"/>
                  </a:lnTo>
                  <a:lnTo>
                    <a:pt x="1371891" y="8265"/>
                  </a:lnTo>
                  <a:lnTo>
                    <a:pt x="1418618" y="14603"/>
                  </a:lnTo>
                  <a:lnTo>
                    <a:pt x="1464771" y="22675"/>
                  </a:lnTo>
                  <a:lnTo>
                    <a:pt x="1510317" y="32448"/>
                  </a:lnTo>
                  <a:lnTo>
                    <a:pt x="1555221" y="43886"/>
                  </a:lnTo>
                  <a:lnTo>
                    <a:pt x="1599449" y="56957"/>
                  </a:lnTo>
                  <a:lnTo>
                    <a:pt x="1642967" y="71625"/>
                  </a:lnTo>
                  <a:lnTo>
                    <a:pt x="1685741" y="87857"/>
                  </a:lnTo>
                  <a:lnTo>
                    <a:pt x="1727736" y="105619"/>
                  </a:lnTo>
                  <a:lnTo>
                    <a:pt x="1768919" y="124876"/>
                  </a:lnTo>
                  <a:lnTo>
                    <a:pt x="1809255" y="145594"/>
                  </a:lnTo>
                  <a:lnTo>
                    <a:pt x="1848710" y="167740"/>
                  </a:lnTo>
                  <a:lnTo>
                    <a:pt x="1887251" y="191278"/>
                  </a:lnTo>
                  <a:lnTo>
                    <a:pt x="1924842" y="216175"/>
                  </a:lnTo>
                  <a:lnTo>
                    <a:pt x="1961450" y="242397"/>
                  </a:lnTo>
                  <a:lnTo>
                    <a:pt x="1997040" y="269910"/>
                  </a:lnTo>
                  <a:lnTo>
                    <a:pt x="2031579" y="298679"/>
                  </a:lnTo>
                  <a:lnTo>
                    <a:pt x="2065033" y="328670"/>
                  </a:lnTo>
                  <a:lnTo>
                    <a:pt x="2097366" y="359849"/>
                  </a:lnTo>
                  <a:lnTo>
                    <a:pt x="2128546" y="392183"/>
                  </a:lnTo>
                  <a:lnTo>
                    <a:pt x="2158537" y="425636"/>
                  </a:lnTo>
                  <a:lnTo>
                    <a:pt x="2187307" y="460175"/>
                  </a:lnTo>
                  <a:lnTo>
                    <a:pt x="2214819" y="495765"/>
                  </a:lnTo>
                  <a:lnTo>
                    <a:pt x="2241042" y="532373"/>
                  </a:lnTo>
                  <a:lnTo>
                    <a:pt x="2265939" y="569964"/>
                  </a:lnTo>
                  <a:lnTo>
                    <a:pt x="2289478" y="608504"/>
                  </a:lnTo>
                  <a:lnTo>
                    <a:pt x="2311624" y="647960"/>
                  </a:lnTo>
                  <a:lnTo>
                    <a:pt x="2332342" y="688296"/>
                  </a:lnTo>
                  <a:lnTo>
                    <a:pt x="2351600" y="729479"/>
                  </a:lnTo>
                  <a:lnTo>
                    <a:pt x="2369361" y="771474"/>
                  </a:lnTo>
                  <a:lnTo>
                    <a:pt x="2385594" y="814248"/>
                  </a:lnTo>
                  <a:lnTo>
                    <a:pt x="2400262" y="857767"/>
                  </a:lnTo>
                  <a:lnTo>
                    <a:pt x="2413333" y="901995"/>
                  </a:lnTo>
                  <a:lnTo>
                    <a:pt x="2424772" y="946899"/>
                  </a:lnTo>
                  <a:lnTo>
                    <a:pt x="2434545" y="992446"/>
                  </a:lnTo>
                  <a:lnTo>
                    <a:pt x="2442617" y="1038600"/>
                  </a:lnTo>
                  <a:lnTo>
                    <a:pt x="2448955" y="1085327"/>
                  </a:lnTo>
                  <a:lnTo>
                    <a:pt x="2453524" y="1132594"/>
                  </a:lnTo>
                  <a:lnTo>
                    <a:pt x="2456291" y="1180367"/>
                  </a:lnTo>
                  <a:lnTo>
                    <a:pt x="2457221" y="1228610"/>
                  </a:lnTo>
                  <a:close/>
                </a:path>
              </a:pathLst>
            </a:custGeom>
            <a:ln w="50800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6">
              <a:extLst>
                <a:ext uri="{FF2B5EF4-FFF2-40B4-BE49-F238E27FC236}">
                  <a16:creationId xmlns:a16="http://schemas.microsoft.com/office/drawing/2014/main" id="{D8DD0B92-8E59-464C-9F93-19781AA2EFB2}"/>
                </a:ext>
              </a:extLst>
            </p:cNvPr>
            <p:cNvSpPr/>
            <p:nvPr/>
          </p:nvSpPr>
          <p:spPr>
            <a:xfrm>
              <a:off x="3675577" y="2696391"/>
              <a:ext cx="2386965" cy="2386965"/>
            </a:xfrm>
            <a:custGeom>
              <a:avLst/>
              <a:gdLst/>
              <a:ahLst/>
              <a:cxnLst/>
              <a:rect l="l" t="t" r="r" b="b"/>
              <a:pathLst>
                <a:path w="2386965" h="2386965">
                  <a:moveTo>
                    <a:pt x="2386558" y="1193279"/>
                  </a:moveTo>
                  <a:lnTo>
                    <a:pt x="2385611" y="1241273"/>
                  </a:lnTo>
                  <a:lnTo>
                    <a:pt x="2382792" y="1288785"/>
                  </a:lnTo>
                  <a:lnTo>
                    <a:pt x="2378137" y="1335781"/>
                  </a:lnTo>
                  <a:lnTo>
                    <a:pt x="2371683" y="1382225"/>
                  </a:lnTo>
                  <a:lnTo>
                    <a:pt x="2363464" y="1428081"/>
                  </a:lnTo>
                  <a:lnTo>
                    <a:pt x="2353517" y="1473312"/>
                  </a:lnTo>
                  <a:lnTo>
                    <a:pt x="2341877" y="1517885"/>
                  </a:lnTo>
                  <a:lnTo>
                    <a:pt x="2328579" y="1561763"/>
                  </a:lnTo>
                  <a:lnTo>
                    <a:pt x="2313660" y="1604910"/>
                  </a:lnTo>
                  <a:lnTo>
                    <a:pt x="2297154" y="1647290"/>
                  </a:lnTo>
                  <a:lnTo>
                    <a:pt x="2279098" y="1688869"/>
                  </a:lnTo>
                  <a:lnTo>
                    <a:pt x="2259527" y="1729611"/>
                  </a:lnTo>
                  <a:lnTo>
                    <a:pt x="2238478" y="1769479"/>
                  </a:lnTo>
                  <a:lnTo>
                    <a:pt x="2215984" y="1808438"/>
                  </a:lnTo>
                  <a:lnTo>
                    <a:pt x="2192083" y="1846453"/>
                  </a:lnTo>
                  <a:lnTo>
                    <a:pt x="2166810" y="1883487"/>
                  </a:lnTo>
                  <a:lnTo>
                    <a:pt x="2140200" y="1919506"/>
                  </a:lnTo>
                  <a:lnTo>
                    <a:pt x="2112289" y="1954474"/>
                  </a:lnTo>
                  <a:lnTo>
                    <a:pt x="2083113" y="1988354"/>
                  </a:lnTo>
                  <a:lnTo>
                    <a:pt x="2052707" y="2021112"/>
                  </a:lnTo>
                  <a:lnTo>
                    <a:pt x="2021107" y="2052712"/>
                  </a:lnTo>
                  <a:lnTo>
                    <a:pt x="1988349" y="2083117"/>
                  </a:lnTo>
                  <a:lnTo>
                    <a:pt x="1954469" y="2112293"/>
                  </a:lnTo>
                  <a:lnTo>
                    <a:pt x="1919501" y="2140203"/>
                  </a:lnTo>
                  <a:lnTo>
                    <a:pt x="1883482" y="2166813"/>
                  </a:lnTo>
                  <a:lnTo>
                    <a:pt x="1846447" y="2192086"/>
                  </a:lnTo>
                  <a:lnTo>
                    <a:pt x="1808432" y="2215987"/>
                  </a:lnTo>
                  <a:lnTo>
                    <a:pt x="1769473" y="2238480"/>
                  </a:lnTo>
                  <a:lnTo>
                    <a:pt x="1729605" y="2259530"/>
                  </a:lnTo>
                  <a:lnTo>
                    <a:pt x="1688864" y="2279100"/>
                  </a:lnTo>
                  <a:lnTo>
                    <a:pt x="1647285" y="2297156"/>
                  </a:lnTo>
                  <a:lnTo>
                    <a:pt x="1604905" y="2313661"/>
                  </a:lnTo>
                  <a:lnTo>
                    <a:pt x="1561758" y="2328580"/>
                  </a:lnTo>
                  <a:lnTo>
                    <a:pt x="1517881" y="2341878"/>
                  </a:lnTo>
                  <a:lnTo>
                    <a:pt x="1473308" y="2353518"/>
                  </a:lnTo>
                  <a:lnTo>
                    <a:pt x="1428077" y="2363465"/>
                  </a:lnTo>
                  <a:lnTo>
                    <a:pt x="1382222" y="2371683"/>
                  </a:lnTo>
                  <a:lnTo>
                    <a:pt x="1335779" y="2378138"/>
                  </a:lnTo>
                  <a:lnTo>
                    <a:pt x="1288784" y="2382792"/>
                  </a:lnTo>
                  <a:lnTo>
                    <a:pt x="1241272" y="2385611"/>
                  </a:lnTo>
                  <a:lnTo>
                    <a:pt x="1193279" y="2386558"/>
                  </a:lnTo>
                  <a:lnTo>
                    <a:pt x="1145285" y="2385611"/>
                  </a:lnTo>
                  <a:lnTo>
                    <a:pt x="1097772" y="2382792"/>
                  </a:lnTo>
                  <a:lnTo>
                    <a:pt x="1050776" y="2378138"/>
                  </a:lnTo>
                  <a:lnTo>
                    <a:pt x="1004333" y="2371683"/>
                  </a:lnTo>
                  <a:lnTo>
                    <a:pt x="958477" y="2363465"/>
                  </a:lnTo>
                  <a:lnTo>
                    <a:pt x="913245" y="2353518"/>
                  </a:lnTo>
                  <a:lnTo>
                    <a:pt x="868673" y="2341878"/>
                  </a:lnTo>
                  <a:lnTo>
                    <a:pt x="824795" y="2328580"/>
                  </a:lnTo>
                  <a:lnTo>
                    <a:pt x="781648" y="2313661"/>
                  </a:lnTo>
                  <a:lnTo>
                    <a:pt x="739267" y="2297156"/>
                  </a:lnTo>
                  <a:lnTo>
                    <a:pt x="697688" y="2279100"/>
                  </a:lnTo>
                  <a:lnTo>
                    <a:pt x="656947" y="2259530"/>
                  </a:lnTo>
                  <a:lnTo>
                    <a:pt x="617079" y="2238480"/>
                  </a:lnTo>
                  <a:lnTo>
                    <a:pt x="578120" y="2215987"/>
                  </a:lnTo>
                  <a:lnTo>
                    <a:pt x="540105" y="2192086"/>
                  </a:lnTo>
                  <a:lnTo>
                    <a:pt x="503070" y="2166813"/>
                  </a:lnTo>
                  <a:lnTo>
                    <a:pt x="467051" y="2140203"/>
                  </a:lnTo>
                  <a:lnTo>
                    <a:pt x="432084" y="2112293"/>
                  </a:lnTo>
                  <a:lnTo>
                    <a:pt x="398203" y="2083117"/>
                  </a:lnTo>
                  <a:lnTo>
                    <a:pt x="365445" y="2052712"/>
                  </a:lnTo>
                  <a:lnTo>
                    <a:pt x="333846" y="2021112"/>
                  </a:lnTo>
                  <a:lnTo>
                    <a:pt x="303441" y="1988354"/>
                  </a:lnTo>
                  <a:lnTo>
                    <a:pt x="274265" y="1954474"/>
                  </a:lnTo>
                  <a:lnTo>
                    <a:pt x="246354" y="1919506"/>
                  </a:lnTo>
                  <a:lnTo>
                    <a:pt x="219745" y="1883487"/>
                  </a:lnTo>
                  <a:lnTo>
                    <a:pt x="194471" y="1846453"/>
                  </a:lnTo>
                  <a:lnTo>
                    <a:pt x="170571" y="1808438"/>
                  </a:lnTo>
                  <a:lnTo>
                    <a:pt x="148077" y="1769479"/>
                  </a:lnTo>
                  <a:lnTo>
                    <a:pt x="127028" y="1729611"/>
                  </a:lnTo>
                  <a:lnTo>
                    <a:pt x="107457" y="1688869"/>
                  </a:lnTo>
                  <a:lnTo>
                    <a:pt x="89402" y="1647290"/>
                  </a:lnTo>
                  <a:lnTo>
                    <a:pt x="72897" y="1604910"/>
                  </a:lnTo>
                  <a:lnTo>
                    <a:pt x="57977" y="1561763"/>
                  </a:lnTo>
                  <a:lnTo>
                    <a:pt x="44680" y="1517885"/>
                  </a:lnTo>
                  <a:lnTo>
                    <a:pt x="33040" y="1473312"/>
                  </a:lnTo>
                  <a:lnTo>
                    <a:pt x="23093" y="1428081"/>
                  </a:lnTo>
                  <a:lnTo>
                    <a:pt x="14874" y="1382225"/>
                  </a:lnTo>
                  <a:lnTo>
                    <a:pt x="8420" y="1335781"/>
                  </a:lnTo>
                  <a:lnTo>
                    <a:pt x="3766" y="1288785"/>
                  </a:lnTo>
                  <a:lnTo>
                    <a:pt x="947" y="1241273"/>
                  </a:lnTo>
                  <a:lnTo>
                    <a:pt x="0" y="1193279"/>
                  </a:lnTo>
                  <a:lnTo>
                    <a:pt x="947" y="1145286"/>
                  </a:lnTo>
                  <a:lnTo>
                    <a:pt x="3766" y="1097774"/>
                  </a:lnTo>
                  <a:lnTo>
                    <a:pt x="8420" y="1050779"/>
                  </a:lnTo>
                  <a:lnTo>
                    <a:pt x="14874" y="1004336"/>
                  </a:lnTo>
                  <a:lnTo>
                    <a:pt x="23093" y="958481"/>
                  </a:lnTo>
                  <a:lnTo>
                    <a:pt x="33040" y="913249"/>
                  </a:lnTo>
                  <a:lnTo>
                    <a:pt x="44680" y="868677"/>
                  </a:lnTo>
                  <a:lnTo>
                    <a:pt x="57977" y="824800"/>
                  </a:lnTo>
                  <a:lnTo>
                    <a:pt x="72897" y="781653"/>
                  </a:lnTo>
                  <a:lnTo>
                    <a:pt x="89402" y="739273"/>
                  </a:lnTo>
                  <a:lnTo>
                    <a:pt x="107457" y="697694"/>
                  </a:lnTo>
                  <a:lnTo>
                    <a:pt x="127028" y="656953"/>
                  </a:lnTo>
                  <a:lnTo>
                    <a:pt x="148077" y="617085"/>
                  </a:lnTo>
                  <a:lnTo>
                    <a:pt x="170571" y="578125"/>
                  </a:lnTo>
                  <a:lnTo>
                    <a:pt x="194471" y="540110"/>
                  </a:lnTo>
                  <a:lnTo>
                    <a:pt x="219745" y="503076"/>
                  </a:lnTo>
                  <a:lnTo>
                    <a:pt x="246354" y="467057"/>
                  </a:lnTo>
                  <a:lnTo>
                    <a:pt x="274265" y="432089"/>
                  </a:lnTo>
                  <a:lnTo>
                    <a:pt x="303441" y="398208"/>
                  </a:lnTo>
                  <a:lnTo>
                    <a:pt x="333846" y="365450"/>
                  </a:lnTo>
                  <a:lnTo>
                    <a:pt x="365445" y="333851"/>
                  </a:lnTo>
                  <a:lnTo>
                    <a:pt x="398203" y="303445"/>
                  </a:lnTo>
                  <a:lnTo>
                    <a:pt x="432084" y="274269"/>
                  </a:lnTo>
                  <a:lnTo>
                    <a:pt x="467051" y="246358"/>
                  </a:lnTo>
                  <a:lnTo>
                    <a:pt x="503070" y="219748"/>
                  </a:lnTo>
                  <a:lnTo>
                    <a:pt x="540105" y="194475"/>
                  </a:lnTo>
                  <a:lnTo>
                    <a:pt x="578120" y="170573"/>
                  </a:lnTo>
                  <a:lnTo>
                    <a:pt x="617079" y="148080"/>
                  </a:lnTo>
                  <a:lnTo>
                    <a:pt x="656947" y="127030"/>
                  </a:lnTo>
                  <a:lnTo>
                    <a:pt x="697688" y="107459"/>
                  </a:lnTo>
                  <a:lnTo>
                    <a:pt x="739267" y="89403"/>
                  </a:lnTo>
                  <a:lnTo>
                    <a:pt x="781648" y="72898"/>
                  </a:lnTo>
                  <a:lnTo>
                    <a:pt x="824795" y="57979"/>
                  </a:lnTo>
                  <a:lnTo>
                    <a:pt x="868673" y="44681"/>
                  </a:lnTo>
                  <a:lnTo>
                    <a:pt x="913245" y="33040"/>
                  </a:lnTo>
                  <a:lnTo>
                    <a:pt x="958477" y="23093"/>
                  </a:lnTo>
                  <a:lnTo>
                    <a:pt x="1004333" y="14874"/>
                  </a:lnTo>
                  <a:lnTo>
                    <a:pt x="1050776" y="8420"/>
                  </a:lnTo>
                  <a:lnTo>
                    <a:pt x="1097772" y="3766"/>
                  </a:lnTo>
                  <a:lnTo>
                    <a:pt x="1145285" y="947"/>
                  </a:lnTo>
                  <a:lnTo>
                    <a:pt x="1193279" y="0"/>
                  </a:lnTo>
                  <a:lnTo>
                    <a:pt x="1241272" y="947"/>
                  </a:lnTo>
                  <a:lnTo>
                    <a:pt x="1288784" y="3766"/>
                  </a:lnTo>
                  <a:lnTo>
                    <a:pt x="1335779" y="8420"/>
                  </a:lnTo>
                  <a:lnTo>
                    <a:pt x="1382222" y="14874"/>
                  </a:lnTo>
                  <a:lnTo>
                    <a:pt x="1428077" y="23093"/>
                  </a:lnTo>
                  <a:lnTo>
                    <a:pt x="1473308" y="33040"/>
                  </a:lnTo>
                  <a:lnTo>
                    <a:pt x="1517881" y="44681"/>
                  </a:lnTo>
                  <a:lnTo>
                    <a:pt x="1561758" y="57979"/>
                  </a:lnTo>
                  <a:lnTo>
                    <a:pt x="1604905" y="72898"/>
                  </a:lnTo>
                  <a:lnTo>
                    <a:pt x="1647285" y="89403"/>
                  </a:lnTo>
                  <a:lnTo>
                    <a:pt x="1688864" y="107459"/>
                  </a:lnTo>
                  <a:lnTo>
                    <a:pt x="1729605" y="127030"/>
                  </a:lnTo>
                  <a:lnTo>
                    <a:pt x="1769473" y="148080"/>
                  </a:lnTo>
                  <a:lnTo>
                    <a:pt x="1808432" y="170573"/>
                  </a:lnTo>
                  <a:lnTo>
                    <a:pt x="1846447" y="194475"/>
                  </a:lnTo>
                  <a:lnTo>
                    <a:pt x="1883482" y="219748"/>
                  </a:lnTo>
                  <a:lnTo>
                    <a:pt x="1919501" y="246358"/>
                  </a:lnTo>
                  <a:lnTo>
                    <a:pt x="1954469" y="274269"/>
                  </a:lnTo>
                  <a:lnTo>
                    <a:pt x="1988349" y="303445"/>
                  </a:lnTo>
                  <a:lnTo>
                    <a:pt x="2021107" y="333851"/>
                  </a:lnTo>
                  <a:lnTo>
                    <a:pt x="2052707" y="365450"/>
                  </a:lnTo>
                  <a:lnTo>
                    <a:pt x="2083113" y="398208"/>
                  </a:lnTo>
                  <a:lnTo>
                    <a:pt x="2112289" y="432089"/>
                  </a:lnTo>
                  <a:lnTo>
                    <a:pt x="2140200" y="467057"/>
                  </a:lnTo>
                  <a:lnTo>
                    <a:pt x="2166810" y="503076"/>
                  </a:lnTo>
                  <a:lnTo>
                    <a:pt x="2192083" y="540110"/>
                  </a:lnTo>
                  <a:lnTo>
                    <a:pt x="2215984" y="578125"/>
                  </a:lnTo>
                  <a:lnTo>
                    <a:pt x="2238478" y="617085"/>
                  </a:lnTo>
                  <a:lnTo>
                    <a:pt x="2259527" y="656953"/>
                  </a:lnTo>
                  <a:lnTo>
                    <a:pt x="2279098" y="697694"/>
                  </a:lnTo>
                  <a:lnTo>
                    <a:pt x="2297154" y="739273"/>
                  </a:lnTo>
                  <a:lnTo>
                    <a:pt x="2313660" y="781653"/>
                  </a:lnTo>
                  <a:lnTo>
                    <a:pt x="2328579" y="824800"/>
                  </a:lnTo>
                  <a:lnTo>
                    <a:pt x="2341877" y="868677"/>
                  </a:lnTo>
                  <a:lnTo>
                    <a:pt x="2353517" y="913249"/>
                  </a:lnTo>
                  <a:lnTo>
                    <a:pt x="2363464" y="958481"/>
                  </a:lnTo>
                  <a:lnTo>
                    <a:pt x="2371683" y="1004336"/>
                  </a:lnTo>
                  <a:lnTo>
                    <a:pt x="2378137" y="1050779"/>
                  </a:lnTo>
                  <a:lnTo>
                    <a:pt x="2382792" y="1097774"/>
                  </a:lnTo>
                  <a:lnTo>
                    <a:pt x="2385611" y="1145286"/>
                  </a:lnTo>
                  <a:lnTo>
                    <a:pt x="2386558" y="1193279"/>
                  </a:lnTo>
                  <a:close/>
                </a:path>
              </a:pathLst>
            </a:custGeom>
            <a:ln w="49339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3CD681A-2D59-AA4A-A803-3C102C4A1929}"/>
              </a:ext>
            </a:extLst>
          </p:cNvPr>
          <p:cNvGrpSpPr/>
          <p:nvPr/>
        </p:nvGrpSpPr>
        <p:grpSpPr>
          <a:xfrm>
            <a:off x="2347442" y="3684050"/>
            <a:ext cx="2030950" cy="2030950"/>
            <a:chOff x="3640249" y="2661060"/>
            <a:chExt cx="2457450" cy="2457450"/>
          </a:xfrm>
        </p:grpSpPr>
        <p:sp>
          <p:nvSpPr>
            <p:cNvPr id="62" name="object 14">
              <a:extLst>
                <a:ext uri="{FF2B5EF4-FFF2-40B4-BE49-F238E27FC236}">
                  <a16:creationId xmlns:a16="http://schemas.microsoft.com/office/drawing/2014/main" id="{28515950-AC34-3C41-95A9-C8DB06464E38}"/>
                </a:ext>
              </a:extLst>
            </p:cNvPr>
            <p:cNvSpPr/>
            <p:nvPr/>
          </p:nvSpPr>
          <p:spPr>
            <a:xfrm>
              <a:off x="3705609" y="2726427"/>
              <a:ext cx="2326640" cy="2326640"/>
            </a:xfrm>
            <a:custGeom>
              <a:avLst/>
              <a:gdLst/>
              <a:ahLst/>
              <a:cxnLst/>
              <a:rect l="l" t="t" r="r" b="b"/>
              <a:pathLst>
                <a:path w="2326640" h="2326640">
                  <a:moveTo>
                    <a:pt x="2326500" y="1163243"/>
                  </a:moveTo>
                  <a:lnTo>
                    <a:pt x="2325530" y="1211193"/>
                  </a:lnTo>
                  <a:lnTo>
                    <a:pt x="2322644" y="1258649"/>
                  </a:lnTo>
                  <a:lnTo>
                    <a:pt x="2317879" y="1305574"/>
                  </a:lnTo>
                  <a:lnTo>
                    <a:pt x="2311275" y="1351931"/>
                  </a:lnTo>
                  <a:lnTo>
                    <a:pt x="2302866" y="1397682"/>
                  </a:lnTo>
                  <a:lnTo>
                    <a:pt x="2292692" y="1442789"/>
                  </a:lnTo>
                  <a:lnTo>
                    <a:pt x="2280789" y="1487216"/>
                  </a:lnTo>
                  <a:lnTo>
                    <a:pt x="2267196" y="1530925"/>
                  </a:lnTo>
                  <a:lnTo>
                    <a:pt x="2251948" y="1573878"/>
                  </a:lnTo>
                  <a:lnTo>
                    <a:pt x="2235084" y="1616038"/>
                  </a:lnTo>
                  <a:lnTo>
                    <a:pt x="2216642" y="1657367"/>
                  </a:lnTo>
                  <a:lnTo>
                    <a:pt x="2196658" y="1697829"/>
                  </a:lnTo>
                  <a:lnTo>
                    <a:pt x="2175170" y="1737386"/>
                  </a:lnTo>
                  <a:lnTo>
                    <a:pt x="2152216" y="1776000"/>
                  </a:lnTo>
                  <a:lnTo>
                    <a:pt x="2127832" y="1813634"/>
                  </a:lnTo>
                  <a:lnTo>
                    <a:pt x="2102057" y="1850250"/>
                  </a:lnTo>
                  <a:lnTo>
                    <a:pt x="2074927" y="1885812"/>
                  </a:lnTo>
                  <a:lnTo>
                    <a:pt x="2046481" y="1920281"/>
                  </a:lnTo>
                  <a:lnTo>
                    <a:pt x="2016755" y="1953620"/>
                  </a:lnTo>
                  <a:lnTo>
                    <a:pt x="1985787" y="1985792"/>
                  </a:lnTo>
                  <a:lnTo>
                    <a:pt x="1953615" y="2016760"/>
                  </a:lnTo>
                  <a:lnTo>
                    <a:pt x="1920275" y="2046485"/>
                  </a:lnTo>
                  <a:lnTo>
                    <a:pt x="1885806" y="2074931"/>
                  </a:lnTo>
                  <a:lnTo>
                    <a:pt x="1850245" y="2102061"/>
                  </a:lnTo>
                  <a:lnTo>
                    <a:pt x="1813628" y="2127835"/>
                  </a:lnTo>
                  <a:lnTo>
                    <a:pt x="1775994" y="2152219"/>
                  </a:lnTo>
                  <a:lnTo>
                    <a:pt x="1737380" y="2175173"/>
                  </a:lnTo>
                  <a:lnTo>
                    <a:pt x="1697824" y="2196660"/>
                  </a:lnTo>
                  <a:lnTo>
                    <a:pt x="1657362" y="2216644"/>
                  </a:lnTo>
                  <a:lnTo>
                    <a:pt x="1616032" y="2235086"/>
                  </a:lnTo>
                  <a:lnTo>
                    <a:pt x="1573873" y="2251950"/>
                  </a:lnTo>
                  <a:lnTo>
                    <a:pt x="1530920" y="2267197"/>
                  </a:lnTo>
                  <a:lnTo>
                    <a:pt x="1487212" y="2280790"/>
                  </a:lnTo>
                  <a:lnTo>
                    <a:pt x="1442785" y="2292693"/>
                  </a:lnTo>
                  <a:lnTo>
                    <a:pt x="1397678" y="2302867"/>
                  </a:lnTo>
                  <a:lnTo>
                    <a:pt x="1351928" y="2311275"/>
                  </a:lnTo>
                  <a:lnTo>
                    <a:pt x="1305572" y="2317880"/>
                  </a:lnTo>
                  <a:lnTo>
                    <a:pt x="1258648" y="2322644"/>
                  </a:lnTo>
                  <a:lnTo>
                    <a:pt x="1211192" y="2325530"/>
                  </a:lnTo>
                  <a:lnTo>
                    <a:pt x="1163243" y="2326500"/>
                  </a:lnTo>
                  <a:lnTo>
                    <a:pt x="1115294" y="2325530"/>
                  </a:lnTo>
                  <a:lnTo>
                    <a:pt x="1067839" y="2322644"/>
                  </a:lnTo>
                  <a:lnTo>
                    <a:pt x="1020915" y="2317880"/>
                  </a:lnTo>
                  <a:lnTo>
                    <a:pt x="974559" y="2311275"/>
                  </a:lnTo>
                  <a:lnTo>
                    <a:pt x="928809" y="2302867"/>
                  </a:lnTo>
                  <a:lnTo>
                    <a:pt x="883702" y="2292693"/>
                  </a:lnTo>
                  <a:lnTo>
                    <a:pt x="839276" y="2280790"/>
                  </a:lnTo>
                  <a:lnTo>
                    <a:pt x="795568" y="2267197"/>
                  </a:lnTo>
                  <a:lnTo>
                    <a:pt x="752616" y="2251950"/>
                  </a:lnTo>
                  <a:lnTo>
                    <a:pt x="710456" y="2235086"/>
                  </a:lnTo>
                  <a:lnTo>
                    <a:pt x="669127" y="2216644"/>
                  </a:lnTo>
                  <a:lnTo>
                    <a:pt x="628666" y="2196660"/>
                  </a:lnTo>
                  <a:lnTo>
                    <a:pt x="589109" y="2175173"/>
                  </a:lnTo>
                  <a:lnTo>
                    <a:pt x="550496" y="2152219"/>
                  </a:lnTo>
                  <a:lnTo>
                    <a:pt x="512862" y="2127835"/>
                  </a:lnTo>
                  <a:lnTo>
                    <a:pt x="476246" y="2102061"/>
                  </a:lnTo>
                  <a:lnTo>
                    <a:pt x="440685" y="2074931"/>
                  </a:lnTo>
                  <a:lnTo>
                    <a:pt x="406217" y="2046485"/>
                  </a:lnTo>
                  <a:lnTo>
                    <a:pt x="372877" y="2016760"/>
                  </a:lnTo>
                  <a:lnTo>
                    <a:pt x="340706" y="1985792"/>
                  </a:lnTo>
                  <a:lnTo>
                    <a:pt x="309738" y="1953620"/>
                  </a:lnTo>
                  <a:lnTo>
                    <a:pt x="280013" y="1920281"/>
                  </a:lnTo>
                  <a:lnTo>
                    <a:pt x="251567" y="1885812"/>
                  </a:lnTo>
                  <a:lnTo>
                    <a:pt x="224438" y="1850250"/>
                  </a:lnTo>
                  <a:lnTo>
                    <a:pt x="198663" y="1813634"/>
                  </a:lnTo>
                  <a:lnTo>
                    <a:pt x="174280" y="1776000"/>
                  </a:lnTo>
                  <a:lnTo>
                    <a:pt x="151326" y="1737386"/>
                  </a:lnTo>
                  <a:lnTo>
                    <a:pt x="129839" y="1697829"/>
                  </a:lnTo>
                  <a:lnTo>
                    <a:pt x="109855" y="1657367"/>
                  </a:lnTo>
                  <a:lnTo>
                    <a:pt x="91413" y="1616038"/>
                  </a:lnTo>
                  <a:lnTo>
                    <a:pt x="74550" y="1573878"/>
                  </a:lnTo>
                  <a:lnTo>
                    <a:pt x="59302" y="1530925"/>
                  </a:lnTo>
                  <a:lnTo>
                    <a:pt x="45709" y="1487216"/>
                  </a:lnTo>
                  <a:lnTo>
                    <a:pt x="33806" y="1442789"/>
                  </a:lnTo>
                  <a:lnTo>
                    <a:pt x="23632" y="1397682"/>
                  </a:lnTo>
                  <a:lnTo>
                    <a:pt x="15224" y="1351931"/>
                  </a:lnTo>
                  <a:lnTo>
                    <a:pt x="8620" y="1305574"/>
                  </a:lnTo>
                  <a:lnTo>
                    <a:pt x="3856" y="1258649"/>
                  </a:lnTo>
                  <a:lnTo>
                    <a:pt x="970" y="1211193"/>
                  </a:lnTo>
                  <a:lnTo>
                    <a:pt x="0" y="1163243"/>
                  </a:lnTo>
                  <a:lnTo>
                    <a:pt x="970" y="1115294"/>
                  </a:lnTo>
                  <a:lnTo>
                    <a:pt x="3856" y="1067839"/>
                  </a:lnTo>
                  <a:lnTo>
                    <a:pt x="8620" y="1020915"/>
                  </a:lnTo>
                  <a:lnTo>
                    <a:pt x="15224" y="974559"/>
                  </a:lnTo>
                  <a:lnTo>
                    <a:pt x="23632" y="928809"/>
                  </a:lnTo>
                  <a:lnTo>
                    <a:pt x="33806" y="883702"/>
                  </a:lnTo>
                  <a:lnTo>
                    <a:pt x="45709" y="839276"/>
                  </a:lnTo>
                  <a:lnTo>
                    <a:pt x="59302" y="795568"/>
                  </a:lnTo>
                  <a:lnTo>
                    <a:pt x="74550" y="752616"/>
                  </a:lnTo>
                  <a:lnTo>
                    <a:pt x="91413" y="710456"/>
                  </a:lnTo>
                  <a:lnTo>
                    <a:pt x="109855" y="669127"/>
                  </a:lnTo>
                  <a:lnTo>
                    <a:pt x="129839" y="628666"/>
                  </a:lnTo>
                  <a:lnTo>
                    <a:pt x="151326" y="589109"/>
                  </a:lnTo>
                  <a:lnTo>
                    <a:pt x="174280" y="550496"/>
                  </a:lnTo>
                  <a:lnTo>
                    <a:pt x="198663" y="512862"/>
                  </a:lnTo>
                  <a:lnTo>
                    <a:pt x="224438" y="476246"/>
                  </a:lnTo>
                  <a:lnTo>
                    <a:pt x="251567" y="440685"/>
                  </a:lnTo>
                  <a:lnTo>
                    <a:pt x="280013" y="406217"/>
                  </a:lnTo>
                  <a:lnTo>
                    <a:pt x="309738" y="372877"/>
                  </a:lnTo>
                  <a:lnTo>
                    <a:pt x="340706" y="340706"/>
                  </a:lnTo>
                  <a:lnTo>
                    <a:pt x="372877" y="309738"/>
                  </a:lnTo>
                  <a:lnTo>
                    <a:pt x="406217" y="280013"/>
                  </a:lnTo>
                  <a:lnTo>
                    <a:pt x="440685" y="251567"/>
                  </a:lnTo>
                  <a:lnTo>
                    <a:pt x="476246" y="224438"/>
                  </a:lnTo>
                  <a:lnTo>
                    <a:pt x="512862" y="198663"/>
                  </a:lnTo>
                  <a:lnTo>
                    <a:pt x="550496" y="174280"/>
                  </a:lnTo>
                  <a:lnTo>
                    <a:pt x="589109" y="151326"/>
                  </a:lnTo>
                  <a:lnTo>
                    <a:pt x="628666" y="129839"/>
                  </a:lnTo>
                  <a:lnTo>
                    <a:pt x="669127" y="109855"/>
                  </a:lnTo>
                  <a:lnTo>
                    <a:pt x="710456" y="91413"/>
                  </a:lnTo>
                  <a:lnTo>
                    <a:pt x="752616" y="74550"/>
                  </a:lnTo>
                  <a:lnTo>
                    <a:pt x="795568" y="59302"/>
                  </a:lnTo>
                  <a:lnTo>
                    <a:pt x="839276" y="45709"/>
                  </a:lnTo>
                  <a:lnTo>
                    <a:pt x="883702" y="33806"/>
                  </a:lnTo>
                  <a:lnTo>
                    <a:pt x="928809" y="23632"/>
                  </a:lnTo>
                  <a:lnTo>
                    <a:pt x="974559" y="15224"/>
                  </a:lnTo>
                  <a:lnTo>
                    <a:pt x="1020915" y="8620"/>
                  </a:lnTo>
                  <a:lnTo>
                    <a:pt x="1067839" y="3856"/>
                  </a:lnTo>
                  <a:lnTo>
                    <a:pt x="1115294" y="970"/>
                  </a:lnTo>
                  <a:lnTo>
                    <a:pt x="1163243" y="0"/>
                  </a:lnTo>
                  <a:lnTo>
                    <a:pt x="1211192" y="970"/>
                  </a:lnTo>
                  <a:lnTo>
                    <a:pt x="1258648" y="3856"/>
                  </a:lnTo>
                  <a:lnTo>
                    <a:pt x="1305572" y="8620"/>
                  </a:lnTo>
                  <a:lnTo>
                    <a:pt x="1351928" y="15224"/>
                  </a:lnTo>
                  <a:lnTo>
                    <a:pt x="1397678" y="23632"/>
                  </a:lnTo>
                  <a:lnTo>
                    <a:pt x="1442785" y="33806"/>
                  </a:lnTo>
                  <a:lnTo>
                    <a:pt x="1487212" y="45709"/>
                  </a:lnTo>
                  <a:lnTo>
                    <a:pt x="1530920" y="59302"/>
                  </a:lnTo>
                  <a:lnTo>
                    <a:pt x="1573873" y="74550"/>
                  </a:lnTo>
                  <a:lnTo>
                    <a:pt x="1616032" y="91413"/>
                  </a:lnTo>
                  <a:lnTo>
                    <a:pt x="1657362" y="109855"/>
                  </a:lnTo>
                  <a:lnTo>
                    <a:pt x="1697824" y="129839"/>
                  </a:lnTo>
                  <a:lnTo>
                    <a:pt x="1737380" y="151326"/>
                  </a:lnTo>
                  <a:lnTo>
                    <a:pt x="1775994" y="174280"/>
                  </a:lnTo>
                  <a:lnTo>
                    <a:pt x="1813628" y="198663"/>
                  </a:lnTo>
                  <a:lnTo>
                    <a:pt x="1850245" y="224438"/>
                  </a:lnTo>
                  <a:lnTo>
                    <a:pt x="1885806" y="251567"/>
                  </a:lnTo>
                  <a:lnTo>
                    <a:pt x="1920275" y="280013"/>
                  </a:lnTo>
                  <a:lnTo>
                    <a:pt x="1953615" y="309738"/>
                  </a:lnTo>
                  <a:lnTo>
                    <a:pt x="1985787" y="340706"/>
                  </a:lnTo>
                  <a:lnTo>
                    <a:pt x="2016755" y="372877"/>
                  </a:lnTo>
                  <a:lnTo>
                    <a:pt x="2046481" y="406217"/>
                  </a:lnTo>
                  <a:lnTo>
                    <a:pt x="2074927" y="440685"/>
                  </a:lnTo>
                  <a:lnTo>
                    <a:pt x="2102057" y="476246"/>
                  </a:lnTo>
                  <a:lnTo>
                    <a:pt x="2127832" y="512862"/>
                  </a:lnTo>
                  <a:lnTo>
                    <a:pt x="2152216" y="550496"/>
                  </a:lnTo>
                  <a:lnTo>
                    <a:pt x="2175170" y="589109"/>
                  </a:lnTo>
                  <a:lnTo>
                    <a:pt x="2196658" y="628666"/>
                  </a:lnTo>
                  <a:lnTo>
                    <a:pt x="2216642" y="669127"/>
                  </a:lnTo>
                  <a:lnTo>
                    <a:pt x="2235084" y="710456"/>
                  </a:lnTo>
                  <a:lnTo>
                    <a:pt x="2251948" y="752616"/>
                  </a:lnTo>
                  <a:lnTo>
                    <a:pt x="2267196" y="795568"/>
                  </a:lnTo>
                  <a:lnTo>
                    <a:pt x="2280789" y="839276"/>
                  </a:lnTo>
                  <a:lnTo>
                    <a:pt x="2292692" y="883702"/>
                  </a:lnTo>
                  <a:lnTo>
                    <a:pt x="2302866" y="928809"/>
                  </a:lnTo>
                  <a:lnTo>
                    <a:pt x="2311275" y="974559"/>
                  </a:lnTo>
                  <a:lnTo>
                    <a:pt x="2317879" y="1020915"/>
                  </a:lnTo>
                  <a:lnTo>
                    <a:pt x="2322644" y="1067839"/>
                  </a:lnTo>
                  <a:lnTo>
                    <a:pt x="2325530" y="1115294"/>
                  </a:lnTo>
                  <a:lnTo>
                    <a:pt x="2326500" y="1163243"/>
                  </a:lnTo>
                  <a:close/>
                </a:path>
              </a:pathLst>
            </a:custGeom>
            <a:ln w="48094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15">
              <a:extLst>
                <a:ext uri="{FF2B5EF4-FFF2-40B4-BE49-F238E27FC236}">
                  <a16:creationId xmlns:a16="http://schemas.microsoft.com/office/drawing/2014/main" id="{901FC2CD-67B4-BC4C-8023-5AC6F79A42D6}"/>
                </a:ext>
              </a:extLst>
            </p:cNvPr>
            <p:cNvSpPr/>
            <p:nvPr/>
          </p:nvSpPr>
          <p:spPr>
            <a:xfrm>
              <a:off x="3640249" y="2661060"/>
              <a:ext cx="2457450" cy="2457450"/>
            </a:xfrm>
            <a:custGeom>
              <a:avLst/>
              <a:gdLst/>
              <a:ahLst/>
              <a:cxnLst/>
              <a:rect l="l" t="t" r="r" b="b"/>
              <a:pathLst>
                <a:path w="2457450" h="2457450">
                  <a:moveTo>
                    <a:pt x="2457221" y="1228610"/>
                  </a:moveTo>
                  <a:lnTo>
                    <a:pt x="2456291" y="1276854"/>
                  </a:lnTo>
                  <a:lnTo>
                    <a:pt x="2453524" y="1324626"/>
                  </a:lnTo>
                  <a:lnTo>
                    <a:pt x="2448955" y="1371893"/>
                  </a:lnTo>
                  <a:lnTo>
                    <a:pt x="2442617" y="1418621"/>
                  </a:lnTo>
                  <a:lnTo>
                    <a:pt x="2434545" y="1464775"/>
                  </a:lnTo>
                  <a:lnTo>
                    <a:pt x="2424772" y="1510321"/>
                  </a:lnTo>
                  <a:lnTo>
                    <a:pt x="2413333" y="1555225"/>
                  </a:lnTo>
                  <a:lnTo>
                    <a:pt x="2400262" y="1599454"/>
                  </a:lnTo>
                  <a:lnTo>
                    <a:pt x="2385594" y="1642972"/>
                  </a:lnTo>
                  <a:lnTo>
                    <a:pt x="2369361" y="1685746"/>
                  </a:lnTo>
                  <a:lnTo>
                    <a:pt x="2351600" y="1727741"/>
                  </a:lnTo>
                  <a:lnTo>
                    <a:pt x="2332342" y="1768924"/>
                  </a:lnTo>
                  <a:lnTo>
                    <a:pt x="2311624" y="1809261"/>
                  </a:lnTo>
                  <a:lnTo>
                    <a:pt x="2289478" y="1848716"/>
                  </a:lnTo>
                  <a:lnTo>
                    <a:pt x="2265939" y="1887256"/>
                  </a:lnTo>
                  <a:lnTo>
                    <a:pt x="2241042" y="1924847"/>
                  </a:lnTo>
                  <a:lnTo>
                    <a:pt x="2214819" y="1961455"/>
                  </a:lnTo>
                  <a:lnTo>
                    <a:pt x="2187307" y="1997046"/>
                  </a:lnTo>
                  <a:lnTo>
                    <a:pt x="2158537" y="2031585"/>
                  </a:lnTo>
                  <a:lnTo>
                    <a:pt x="2128546" y="2065038"/>
                  </a:lnTo>
                  <a:lnTo>
                    <a:pt x="2097366" y="2097371"/>
                  </a:lnTo>
                  <a:lnTo>
                    <a:pt x="2065033" y="2128550"/>
                  </a:lnTo>
                  <a:lnTo>
                    <a:pt x="2031579" y="2158542"/>
                  </a:lnTo>
                  <a:lnTo>
                    <a:pt x="1997040" y="2187311"/>
                  </a:lnTo>
                  <a:lnTo>
                    <a:pt x="1961450" y="2214823"/>
                  </a:lnTo>
                  <a:lnTo>
                    <a:pt x="1924842" y="2241045"/>
                  </a:lnTo>
                  <a:lnTo>
                    <a:pt x="1887251" y="2265942"/>
                  </a:lnTo>
                  <a:lnTo>
                    <a:pt x="1848710" y="2289481"/>
                  </a:lnTo>
                  <a:lnTo>
                    <a:pt x="1809255" y="2311626"/>
                  </a:lnTo>
                  <a:lnTo>
                    <a:pt x="1768919" y="2332344"/>
                  </a:lnTo>
                  <a:lnTo>
                    <a:pt x="1727736" y="2351601"/>
                  </a:lnTo>
                  <a:lnTo>
                    <a:pt x="1685741" y="2369363"/>
                  </a:lnTo>
                  <a:lnTo>
                    <a:pt x="1642967" y="2385595"/>
                  </a:lnTo>
                  <a:lnTo>
                    <a:pt x="1599449" y="2400264"/>
                  </a:lnTo>
                  <a:lnTo>
                    <a:pt x="1555221" y="2413334"/>
                  </a:lnTo>
                  <a:lnTo>
                    <a:pt x="1510317" y="2424773"/>
                  </a:lnTo>
                  <a:lnTo>
                    <a:pt x="1464771" y="2434545"/>
                  </a:lnTo>
                  <a:lnTo>
                    <a:pt x="1418618" y="2442617"/>
                  </a:lnTo>
                  <a:lnTo>
                    <a:pt x="1371891" y="2448955"/>
                  </a:lnTo>
                  <a:lnTo>
                    <a:pt x="1324624" y="2453525"/>
                  </a:lnTo>
                  <a:lnTo>
                    <a:pt x="1276853" y="2456291"/>
                  </a:lnTo>
                  <a:lnTo>
                    <a:pt x="1228610" y="2457221"/>
                  </a:lnTo>
                  <a:lnTo>
                    <a:pt x="1180367" y="2456291"/>
                  </a:lnTo>
                  <a:lnTo>
                    <a:pt x="1132594" y="2453525"/>
                  </a:lnTo>
                  <a:lnTo>
                    <a:pt x="1085327" y="2448955"/>
                  </a:lnTo>
                  <a:lnTo>
                    <a:pt x="1038600" y="2442617"/>
                  </a:lnTo>
                  <a:lnTo>
                    <a:pt x="992446" y="2434545"/>
                  </a:lnTo>
                  <a:lnTo>
                    <a:pt x="946899" y="2424773"/>
                  </a:lnTo>
                  <a:lnTo>
                    <a:pt x="901995" y="2413334"/>
                  </a:lnTo>
                  <a:lnTo>
                    <a:pt x="857767" y="2400264"/>
                  </a:lnTo>
                  <a:lnTo>
                    <a:pt x="814248" y="2385595"/>
                  </a:lnTo>
                  <a:lnTo>
                    <a:pt x="771474" y="2369363"/>
                  </a:lnTo>
                  <a:lnTo>
                    <a:pt x="729479" y="2351601"/>
                  </a:lnTo>
                  <a:lnTo>
                    <a:pt x="688296" y="2332344"/>
                  </a:lnTo>
                  <a:lnTo>
                    <a:pt x="647960" y="2311626"/>
                  </a:lnTo>
                  <a:lnTo>
                    <a:pt x="608504" y="2289481"/>
                  </a:lnTo>
                  <a:lnTo>
                    <a:pt x="569964" y="2265942"/>
                  </a:lnTo>
                  <a:lnTo>
                    <a:pt x="532373" y="2241045"/>
                  </a:lnTo>
                  <a:lnTo>
                    <a:pt x="495765" y="2214823"/>
                  </a:lnTo>
                  <a:lnTo>
                    <a:pt x="460175" y="2187311"/>
                  </a:lnTo>
                  <a:lnTo>
                    <a:pt x="425636" y="2158542"/>
                  </a:lnTo>
                  <a:lnTo>
                    <a:pt x="392183" y="2128550"/>
                  </a:lnTo>
                  <a:lnTo>
                    <a:pt x="359849" y="2097371"/>
                  </a:lnTo>
                  <a:lnTo>
                    <a:pt x="328670" y="2065038"/>
                  </a:lnTo>
                  <a:lnTo>
                    <a:pt x="298679" y="2031585"/>
                  </a:lnTo>
                  <a:lnTo>
                    <a:pt x="269910" y="1997046"/>
                  </a:lnTo>
                  <a:lnTo>
                    <a:pt x="242397" y="1961455"/>
                  </a:lnTo>
                  <a:lnTo>
                    <a:pt x="216175" y="1924847"/>
                  </a:lnTo>
                  <a:lnTo>
                    <a:pt x="191278" y="1887256"/>
                  </a:lnTo>
                  <a:lnTo>
                    <a:pt x="167740" y="1848716"/>
                  </a:lnTo>
                  <a:lnTo>
                    <a:pt x="145594" y="1809261"/>
                  </a:lnTo>
                  <a:lnTo>
                    <a:pt x="124876" y="1768924"/>
                  </a:lnTo>
                  <a:lnTo>
                    <a:pt x="105619" y="1727741"/>
                  </a:lnTo>
                  <a:lnTo>
                    <a:pt x="87857" y="1685746"/>
                  </a:lnTo>
                  <a:lnTo>
                    <a:pt x="71625" y="1642972"/>
                  </a:lnTo>
                  <a:lnTo>
                    <a:pt x="56957" y="1599454"/>
                  </a:lnTo>
                  <a:lnTo>
                    <a:pt x="43886" y="1555225"/>
                  </a:lnTo>
                  <a:lnTo>
                    <a:pt x="32448" y="1510321"/>
                  </a:lnTo>
                  <a:lnTo>
                    <a:pt x="22675" y="1464775"/>
                  </a:lnTo>
                  <a:lnTo>
                    <a:pt x="14603" y="1418621"/>
                  </a:lnTo>
                  <a:lnTo>
                    <a:pt x="8265" y="1371893"/>
                  </a:lnTo>
                  <a:lnTo>
                    <a:pt x="3696" y="1324626"/>
                  </a:lnTo>
                  <a:lnTo>
                    <a:pt x="929" y="1276854"/>
                  </a:lnTo>
                  <a:lnTo>
                    <a:pt x="0" y="1228610"/>
                  </a:lnTo>
                  <a:lnTo>
                    <a:pt x="929" y="1180367"/>
                  </a:lnTo>
                  <a:lnTo>
                    <a:pt x="3696" y="1132594"/>
                  </a:lnTo>
                  <a:lnTo>
                    <a:pt x="8265" y="1085327"/>
                  </a:lnTo>
                  <a:lnTo>
                    <a:pt x="14603" y="1038600"/>
                  </a:lnTo>
                  <a:lnTo>
                    <a:pt x="22675" y="992446"/>
                  </a:lnTo>
                  <a:lnTo>
                    <a:pt x="32448" y="946899"/>
                  </a:lnTo>
                  <a:lnTo>
                    <a:pt x="43886" y="901995"/>
                  </a:lnTo>
                  <a:lnTo>
                    <a:pt x="56957" y="857767"/>
                  </a:lnTo>
                  <a:lnTo>
                    <a:pt x="71625" y="814248"/>
                  </a:lnTo>
                  <a:lnTo>
                    <a:pt x="87857" y="771474"/>
                  </a:lnTo>
                  <a:lnTo>
                    <a:pt x="105619" y="729479"/>
                  </a:lnTo>
                  <a:lnTo>
                    <a:pt x="124876" y="688296"/>
                  </a:lnTo>
                  <a:lnTo>
                    <a:pt x="145594" y="647960"/>
                  </a:lnTo>
                  <a:lnTo>
                    <a:pt x="167740" y="608504"/>
                  </a:lnTo>
                  <a:lnTo>
                    <a:pt x="191278" y="569964"/>
                  </a:lnTo>
                  <a:lnTo>
                    <a:pt x="216175" y="532373"/>
                  </a:lnTo>
                  <a:lnTo>
                    <a:pt x="242397" y="495765"/>
                  </a:lnTo>
                  <a:lnTo>
                    <a:pt x="269910" y="460175"/>
                  </a:lnTo>
                  <a:lnTo>
                    <a:pt x="298679" y="425636"/>
                  </a:lnTo>
                  <a:lnTo>
                    <a:pt x="328670" y="392183"/>
                  </a:lnTo>
                  <a:lnTo>
                    <a:pt x="359849" y="359849"/>
                  </a:lnTo>
                  <a:lnTo>
                    <a:pt x="392183" y="328670"/>
                  </a:lnTo>
                  <a:lnTo>
                    <a:pt x="425636" y="298679"/>
                  </a:lnTo>
                  <a:lnTo>
                    <a:pt x="460175" y="269910"/>
                  </a:lnTo>
                  <a:lnTo>
                    <a:pt x="495765" y="242397"/>
                  </a:lnTo>
                  <a:lnTo>
                    <a:pt x="532373" y="216175"/>
                  </a:lnTo>
                  <a:lnTo>
                    <a:pt x="569964" y="191278"/>
                  </a:lnTo>
                  <a:lnTo>
                    <a:pt x="608504" y="167740"/>
                  </a:lnTo>
                  <a:lnTo>
                    <a:pt x="647960" y="145594"/>
                  </a:lnTo>
                  <a:lnTo>
                    <a:pt x="688296" y="124876"/>
                  </a:lnTo>
                  <a:lnTo>
                    <a:pt x="729479" y="105619"/>
                  </a:lnTo>
                  <a:lnTo>
                    <a:pt x="771474" y="87857"/>
                  </a:lnTo>
                  <a:lnTo>
                    <a:pt x="814248" y="71625"/>
                  </a:lnTo>
                  <a:lnTo>
                    <a:pt x="857767" y="56957"/>
                  </a:lnTo>
                  <a:lnTo>
                    <a:pt x="901995" y="43886"/>
                  </a:lnTo>
                  <a:lnTo>
                    <a:pt x="946899" y="32448"/>
                  </a:lnTo>
                  <a:lnTo>
                    <a:pt x="992446" y="22675"/>
                  </a:lnTo>
                  <a:lnTo>
                    <a:pt x="1038600" y="14603"/>
                  </a:lnTo>
                  <a:lnTo>
                    <a:pt x="1085327" y="8265"/>
                  </a:lnTo>
                  <a:lnTo>
                    <a:pt x="1132594" y="3696"/>
                  </a:lnTo>
                  <a:lnTo>
                    <a:pt x="1180367" y="929"/>
                  </a:lnTo>
                  <a:lnTo>
                    <a:pt x="1228610" y="0"/>
                  </a:lnTo>
                  <a:lnTo>
                    <a:pt x="1276853" y="929"/>
                  </a:lnTo>
                  <a:lnTo>
                    <a:pt x="1324624" y="3696"/>
                  </a:lnTo>
                  <a:lnTo>
                    <a:pt x="1371891" y="8265"/>
                  </a:lnTo>
                  <a:lnTo>
                    <a:pt x="1418618" y="14603"/>
                  </a:lnTo>
                  <a:lnTo>
                    <a:pt x="1464771" y="22675"/>
                  </a:lnTo>
                  <a:lnTo>
                    <a:pt x="1510317" y="32448"/>
                  </a:lnTo>
                  <a:lnTo>
                    <a:pt x="1555221" y="43886"/>
                  </a:lnTo>
                  <a:lnTo>
                    <a:pt x="1599449" y="56957"/>
                  </a:lnTo>
                  <a:lnTo>
                    <a:pt x="1642967" y="71625"/>
                  </a:lnTo>
                  <a:lnTo>
                    <a:pt x="1685741" y="87857"/>
                  </a:lnTo>
                  <a:lnTo>
                    <a:pt x="1727736" y="105619"/>
                  </a:lnTo>
                  <a:lnTo>
                    <a:pt x="1768919" y="124876"/>
                  </a:lnTo>
                  <a:lnTo>
                    <a:pt x="1809255" y="145594"/>
                  </a:lnTo>
                  <a:lnTo>
                    <a:pt x="1848710" y="167740"/>
                  </a:lnTo>
                  <a:lnTo>
                    <a:pt x="1887251" y="191278"/>
                  </a:lnTo>
                  <a:lnTo>
                    <a:pt x="1924842" y="216175"/>
                  </a:lnTo>
                  <a:lnTo>
                    <a:pt x="1961450" y="242397"/>
                  </a:lnTo>
                  <a:lnTo>
                    <a:pt x="1997040" y="269910"/>
                  </a:lnTo>
                  <a:lnTo>
                    <a:pt x="2031579" y="298679"/>
                  </a:lnTo>
                  <a:lnTo>
                    <a:pt x="2065033" y="328670"/>
                  </a:lnTo>
                  <a:lnTo>
                    <a:pt x="2097366" y="359849"/>
                  </a:lnTo>
                  <a:lnTo>
                    <a:pt x="2128546" y="392183"/>
                  </a:lnTo>
                  <a:lnTo>
                    <a:pt x="2158537" y="425636"/>
                  </a:lnTo>
                  <a:lnTo>
                    <a:pt x="2187307" y="460175"/>
                  </a:lnTo>
                  <a:lnTo>
                    <a:pt x="2214819" y="495765"/>
                  </a:lnTo>
                  <a:lnTo>
                    <a:pt x="2241042" y="532373"/>
                  </a:lnTo>
                  <a:lnTo>
                    <a:pt x="2265939" y="569964"/>
                  </a:lnTo>
                  <a:lnTo>
                    <a:pt x="2289478" y="608504"/>
                  </a:lnTo>
                  <a:lnTo>
                    <a:pt x="2311624" y="647960"/>
                  </a:lnTo>
                  <a:lnTo>
                    <a:pt x="2332342" y="688296"/>
                  </a:lnTo>
                  <a:lnTo>
                    <a:pt x="2351600" y="729479"/>
                  </a:lnTo>
                  <a:lnTo>
                    <a:pt x="2369361" y="771474"/>
                  </a:lnTo>
                  <a:lnTo>
                    <a:pt x="2385594" y="814248"/>
                  </a:lnTo>
                  <a:lnTo>
                    <a:pt x="2400262" y="857767"/>
                  </a:lnTo>
                  <a:lnTo>
                    <a:pt x="2413333" y="901995"/>
                  </a:lnTo>
                  <a:lnTo>
                    <a:pt x="2424772" y="946899"/>
                  </a:lnTo>
                  <a:lnTo>
                    <a:pt x="2434545" y="992446"/>
                  </a:lnTo>
                  <a:lnTo>
                    <a:pt x="2442617" y="1038600"/>
                  </a:lnTo>
                  <a:lnTo>
                    <a:pt x="2448955" y="1085327"/>
                  </a:lnTo>
                  <a:lnTo>
                    <a:pt x="2453524" y="1132594"/>
                  </a:lnTo>
                  <a:lnTo>
                    <a:pt x="2456291" y="1180367"/>
                  </a:lnTo>
                  <a:lnTo>
                    <a:pt x="2457221" y="1228610"/>
                  </a:lnTo>
                  <a:close/>
                </a:path>
              </a:pathLst>
            </a:custGeom>
            <a:ln w="50800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16">
              <a:extLst>
                <a:ext uri="{FF2B5EF4-FFF2-40B4-BE49-F238E27FC236}">
                  <a16:creationId xmlns:a16="http://schemas.microsoft.com/office/drawing/2014/main" id="{5FC58BB4-BCD9-6A42-8083-C6860E9BC2B4}"/>
                </a:ext>
              </a:extLst>
            </p:cNvPr>
            <p:cNvSpPr/>
            <p:nvPr/>
          </p:nvSpPr>
          <p:spPr>
            <a:xfrm>
              <a:off x="3675577" y="2696391"/>
              <a:ext cx="2386965" cy="2386965"/>
            </a:xfrm>
            <a:custGeom>
              <a:avLst/>
              <a:gdLst/>
              <a:ahLst/>
              <a:cxnLst/>
              <a:rect l="l" t="t" r="r" b="b"/>
              <a:pathLst>
                <a:path w="2386965" h="2386965">
                  <a:moveTo>
                    <a:pt x="2386558" y="1193279"/>
                  </a:moveTo>
                  <a:lnTo>
                    <a:pt x="2385611" y="1241273"/>
                  </a:lnTo>
                  <a:lnTo>
                    <a:pt x="2382792" y="1288785"/>
                  </a:lnTo>
                  <a:lnTo>
                    <a:pt x="2378137" y="1335781"/>
                  </a:lnTo>
                  <a:lnTo>
                    <a:pt x="2371683" y="1382225"/>
                  </a:lnTo>
                  <a:lnTo>
                    <a:pt x="2363464" y="1428081"/>
                  </a:lnTo>
                  <a:lnTo>
                    <a:pt x="2353517" y="1473312"/>
                  </a:lnTo>
                  <a:lnTo>
                    <a:pt x="2341877" y="1517885"/>
                  </a:lnTo>
                  <a:lnTo>
                    <a:pt x="2328579" y="1561763"/>
                  </a:lnTo>
                  <a:lnTo>
                    <a:pt x="2313660" y="1604910"/>
                  </a:lnTo>
                  <a:lnTo>
                    <a:pt x="2297154" y="1647290"/>
                  </a:lnTo>
                  <a:lnTo>
                    <a:pt x="2279098" y="1688869"/>
                  </a:lnTo>
                  <a:lnTo>
                    <a:pt x="2259527" y="1729611"/>
                  </a:lnTo>
                  <a:lnTo>
                    <a:pt x="2238478" y="1769479"/>
                  </a:lnTo>
                  <a:lnTo>
                    <a:pt x="2215984" y="1808438"/>
                  </a:lnTo>
                  <a:lnTo>
                    <a:pt x="2192083" y="1846453"/>
                  </a:lnTo>
                  <a:lnTo>
                    <a:pt x="2166810" y="1883487"/>
                  </a:lnTo>
                  <a:lnTo>
                    <a:pt x="2140200" y="1919506"/>
                  </a:lnTo>
                  <a:lnTo>
                    <a:pt x="2112289" y="1954474"/>
                  </a:lnTo>
                  <a:lnTo>
                    <a:pt x="2083113" y="1988354"/>
                  </a:lnTo>
                  <a:lnTo>
                    <a:pt x="2052707" y="2021112"/>
                  </a:lnTo>
                  <a:lnTo>
                    <a:pt x="2021107" y="2052712"/>
                  </a:lnTo>
                  <a:lnTo>
                    <a:pt x="1988349" y="2083117"/>
                  </a:lnTo>
                  <a:lnTo>
                    <a:pt x="1954469" y="2112293"/>
                  </a:lnTo>
                  <a:lnTo>
                    <a:pt x="1919501" y="2140203"/>
                  </a:lnTo>
                  <a:lnTo>
                    <a:pt x="1883482" y="2166813"/>
                  </a:lnTo>
                  <a:lnTo>
                    <a:pt x="1846447" y="2192086"/>
                  </a:lnTo>
                  <a:lnTo>
                    <a:pt x="1808432" y="2215987"/>
                  </a:lnTo>
                  <a:lnTo>
                    <a:pt x="1769473" y="2238480"/>
                  </a:lnTo>
                  <a:lnTo>
                    <a:pt x="1729605" y="2259530"/>
                  </a:lnTo>
                  <a:lnTo>
                    <a:pt x="1688864" y="2279100"/>
                  </a:lnTo>
                  <a:lnTo>
                    <a:pt x="1647285" y="2297156"/>
                  </a:lnTo>
                  <a:lnTo>
                    <a:pt x="1604905" y="2313661"/>
                  </a:lnTo>
                  <a:lnTo>
                    <a:pt x="1561758" y="2328580"/>
                  </a:lnTo>
                  <a:lnTo>
                    <a:pt x="1517881" y="2341878"/>
                  </a:lnTo>
                  <a:lnTo>
                    <a:pt x="1473308" y="2353518"/>
                  </a:lnTo>
                  <a:lnTo>
                    <a:pt x="1428077" y="2363465"/>
                  </a:lnTo>
                  <a:lnTo>
                    <a:pt x="1382222" y="2371683"/>
                  </a:lnTo>
                  <a:lnTo>
                    <a:pt x="1335779" y="2378138"/>
                  </a:lnTo>
                  <a:lnTo>
                    <a:pt x="1288784" y="2382792"/>
                  </a:lnTo>
                  <a:lnTo>
                    <a:pt x="1241272" y="2385611"/>
                  </a:lnTo>
                  <a:lnTo>
                    <a:pt x="1193279" y="2386558"/>
                  </a:lnTo>
                  <a:lnTo>
                    <a:pt x="1145285" y="2385611"/>
                  </a:lnTo>
                  <a:lnTo>
                    <a:pt x="1097772" y="2382792"/>
                  </a:lnTo>
                  <a:lnTo>
                    <a:pt x="1050776" y="2378138"/>
                  </a:lnTo>
                  <a:lnTo>
                    <a:pt x="1004333" y="2371683"/>
                  </a:lnTo>
                  <a:lnTo>
                    <a:pt x="958477" y="2363465"/>
                  </a:lnTo>
                  <a:lnTo>
                    <a:pt x="913245" y="2353518"/>
                  </a:lnTo>
                  <a:lnTo>
                    <a:pt x="868673" y="2341878"/>
                  </a:lnTo>
                  <a:lnTo>
                    <a:pt x="824795" y="2328580"/>
                  </a:lnTo>
                  <a:lnTo>
                    <a:pt x="781648" y="2313661"/>
                  </a:lnTo>
                  <a:lnTo>
                    <a:pt x="739267" y="2297156"/>
                  </a:lnTo>
                  <a:lnTo>
                    <a:pt x="697688" y="2279100"/>
                  </a:lnTo>
                  <a:lnTo>
                    <a:pt x="656947" y="2259530"/>
                  </a:lnTo>
                  <a:lnTo>
                    <a:pt x="617079" y="2238480"/>
                  </a:lnTo>
                  <a:lnTo>
                    <a:pt x="578120" y="2215987"/>
                  </a:lnTo>
                  <a:lnTo>
                    <a:pt x="540105" y="2192086"/>
                  </a:lnTo>
                  <a:lnTo>
                    <a:pt x="503070" y="2166813"/>
                  </a:lnTo>
                  <a:lnTo>
                    <a:pt x="467051" y="2140203"/>
                  </a:lnTo>
                  <a:lnTo>
                    <a:pt x="432084" y="2112293"/>
                  </a:lnTo>
                  <a:lnTo>
                    <a:pt x="398203" y="2083117"/>
                  </a:lnTo>
                  <a:lnTo>
                    <a:pt x="365445" y="2052712"/>
                  </a:lnTo>
                  <a:lnTo>
                    <a:pt x="333846" y="2021112"/>
                  </a:lnTo>
                  <a:lnTo>
                    <a:pt x="303441" y="1988354"/>
                  </a:lnTo>
                  <a:lnTo>
                    <a:pt x="274265" y="1954474"/>
                  </a:lnTo>
                  <a:lnTo>
                    <a:pt x="246354" y="1919506"/>
                  </a:lnTo>
                  <a:lnTo>
                    <a:pt x="219745" y="1883487"/>
                  </a:lnTo>
                  <a:lnTo>
                    <a:pt x="194471" y="1846453"/>
                  </a:lnTo>
                  <a:lnTo>
                    <a:pt x="170571" y="1808438"/>
                  </a:lnTo>
                  <a:lnTo>
                    <a:pt x="148077" y="1769479"/>
                  </a:lnTo>
                  <a:lnTo>
                    <a:pt x="127028" y="1729611"/>
                  </a:lnTo>
                  <a:lnTo>
                    <a:pt x="107457" y="1688869"/>
                  </a:lnTo>
                  <a:lnTo>
                    <a:pt x="89402" y="1647290"/>
                  </a:lnTo>
                  <a:lnTo>
                    <a:pt x="72897" y="1604910"/>
                  </a:lnTo>
                  <a:lnTo>
                    <a:pt x="57977" y="1561763"/>
                  </a:lnTo>
                  <a:lnTo>
                    <a:pt x="44680" y="1517885"/>
                  </a:lnTo>
                  <a:lnTo>
                    <a:pt x="33040" y="1473312"/>
                  </a:lnTo>
                  <a:lnTo>
                    <a:pt x="23093" y="1428081"/>
                  </a:lnTo>
                  <a:lnTo>
                    <a:pt x="14874" y="1382225"/>
                  </a:lnTo>
                  <a:lnTo>
                    <a:pt x="8420" y="1335781"/>
                  </a:lnTo>
                  <a:lnTo>
                    <a:pt x="3766" y="1288785"/>
                  </a:lnTo>
                  <a:lnTo>
                    <a:pt x="947" y="1241273"/>
                  </a:lnTo>
                  <a:lnTo>
                    <a:pt x="0" y="1193279"/>
                  </a:lnTo>
                  <a:lnTo>
                    <a:pt x="947" y="1145286"/>
                  </a:lnTo>
                  <a:lnTo>
                    <a:pt x="3766" y="1097774"/>
                  </a:lnTo>
                  <a:lnTo>
                    <a:pt x="8420" y="1050779"/>
                  </a:lnTo>
                  <a:lnTo>
                    <a:pt x="14874" y="1004336"/>
                  </a:lnTo>
                  <a:lnTo>
                    <a:pt x="23093" y="958481"/>
                  </a:lnTo>
                  <a:lnTo>
                    <a:pt x="33040" y="913249"/>
                  </a:lnTo>
                  <a:lnTo>
                    <a:pt x="44680" y="868677"/>
                  </a:lnTo>
                  <a:lnTo>
                    <a:pt x="57977" y="824800"/>
                  </a:lnTo>
                  <a:lnTo>
                    <a:pt x="72897" y="781653"/>
                  </a:lnTo>
                  <a:lnTo>
                    <a:pt x="89402" y="739273"/>
                  </a:lnTo>
                  <a:lnTo>
                    <a:pt x="107457" y="697694"/>
                  </a:lnTo>
                  <a:lnTo>
                    <a:pt x="127028" y="656953"/>
                  </a:lnTo>
                  <a:lnTo>
                    <a:pt x="148077" y="617085"/>
                  </a:lnTo>
                  <a:lnTo>
                    <a:pt x="170571" y="578125"/>
                  </a:lnTo>
                  <a:lnTo>
                    <a:pt x="194471" y="540110"/>
                  </a:lnTo>
                  <a:lnTo>
                    <a:pt x="219745" y="503076"/>
                  </a:lnTo>
                  <a:lnTo>
                    <a:pt x="246354" y="467057"/>
                  </a:lnTo>
                  <a:lnTo>
                    <a:pt x="274265" y="432089"/>
                  </a:lnTo>
                  <a:lnTo>
                    <a:pt x="303441" y="398208"/>
                  </a:lnTo>
                  <a:lnTo>
                    <a:pt x="333846" y="365450"/>
                  </a:lnTo>
                  <a:lnTo>
                    <a:pt x="365445" y="333851"/>
                  </a:lnTo>
                  <a:lnTo>
                    <a:pt x="398203" y="303445"/>
                  </a:lnTo>
                  <a:lnTo>
                    <a:pt x="432084" y="274269"/>
                  </a:lnTo>
                  <a:lnTo>
                    <a:pt x="467051" y="246358"/>
                  </a:lnTo>
                  <a:lnTo>
                    <a:pt x="503070" y="219748"/>
                  </a:lnTo>
                  <a:lnTo>
                    <a:pt x="540105" y="194475"/>
                  </a:lnTo>
                  <a:lnTo>
                    <a:pt x="578120" y="170573"/>
                  </a:lnTo>
                  <a:lnTo>
                    <a:pt x="617079" y="148080"/>
                  </a:lnTo>
                  <a:lnTo>
                    <a:pt x="656947" y="127030"/>
                  </a:lnTo>
                  <a:lnTo>
                    <a:pt x="697688" y="107459"/>
                  </a:lnTo>
                  <a:lnTo>
                    <a:pt x="739267" y="89403"/>
                  </a:lnTo>
                  <a:lnTo>
                    <a:pt x="781648" y="72898"/>
                  </a:lnTo>
                  <a:lnTo>
                    <a:pt x="824795" y="57979"/>
                  </a:lnTo>
                  <a:lnTo>
                    <a:pt x="868673" y="44681"/>
                  </a:lnTo>
                  <a:lnTo>
                    <a:pt x="913245" y="33040"/>
                  </a:lnTo>
                  <a:lnTo>
                    <a:pt x="958477" y="23093"/>
                  </a:lnTo>
                  <a:lnTo>
                    <a:pt x="1004333" y="14874"/>
                  </a:lnTo>
                  <a:lnTo>
                    <a:pt x="1050776" y="8420"/>
                  </a:lnTo>
                  <a:lnTo>
                    <a:pt x="1097772" y="3766"/>
                  </a:lnTo>
                  <a:lnTo>
                    <a:pt x="1145285" y="947"/>
                  </a:lnTo>
                  <a:lnTo>
                    <a:pt x="1193279" y="0"/>
                  </a:lnTo>
                  <a:lnTo>
                    <a:pt x="1241272" y="947"/>
                  </a:lnTo>
                  <a:lnTo>
                    <a:pt x="1288784" y="3766"/>
                  </a:lnTo>
                  <a:lnTo>
                    <a:pt x="1335779" y="8420"/>
                  </a:lnTo>
                  <a:lnTo>
                    <a:pt x="1382222" y="14874"/>
                  </a:lnTo>
                  <a:lnTo>
                    <a:pt x="1428077" y="23093"/>
                  </a:lnTo>
                  <a:lnTo>
                    <a:pt x="1473308" y="33040"/>
                  </a:lnTo>
                  <a:lnTo>
                    <a:pt x="1517881" y="44681"/>
                  </a:lnTo>
                  <a:lnTo>
                    <a:pt x="1561758" y="57979"/>
                  </a:lnTo>
                  <a:lnTo>
                    <a:pt x="1604905" y="72898"/>
                  </a:lnTo>
                  <a:lnTo>
                    <a:pt x="1647285" y="89403"/>
                  </a:lnTo>
                  <a:lnTo>
                    <a:pt x="1688864" y="107459"/>
                  </a:lnTo>
                  <a:lnTo>
                    <a:pt x="1729605" y="127030"/>
                  </a:lnTo>
                  <a:lnTo>
                    <a:pt x="1769473" y="148080"/>
                  </a:lnTo>
                  <a:lnTo>
                    <a:pt x="1808432" y="170573"/>
                  </a:lnTo>
                  <a:lnTo>
                    <a:pt x="1846447" y="194475"/>
                  </a:lnTo>
                  <a:lnTo>
                    <a:pt x="1883482" y="219748"/>
                  </a:lnTo>
                  <a:lnTo>
                    <a:pt x="1919501" y="246358"/>
                  </a:lnTo>
                  <a:lnTo>
                    <a:pt x="1954469" y="274269"/>
                  </a:lnTo>
                  <a:lnTo>
                    <a:pt x="1988349" y="303445"/>
                  </a:lnTo>
                  <a:lnTo>
                    <a:pt x="2021107" y="333851"/>
                  </a:lnTo>
                  <a:lnTo>
                    <a:pt x="2052707" y="365450"/>
                  </a:lnTo>
                  <a:lnTo>
                    <a:pt x="2083113" y="398208"/>
                  </a:lnTo>
                  <a:lnTo>
                    <a:pt x="2112289" y="432089"/>
                  </a:lnTo>
                  <a:lnTo>
                    <a:pt x="2140200" y="467057"/>
                  </a:lnTo>
                  <a:lnTo>
                    <a:pt x="2166810" y="503076"/>
                  </a:lnTo>
                  <a:lnTo>
                    <a:pt x="2192083" y="540110"/>
                  </a:lnTo>
                  <a:lnTo>
                    <a:pt x="2215984" y="578125"/>
                  </a:lnTo>
                  <a:lnTo>
                    <a:pt x="2238478" y="617085"/>
                  </a:lnTo>
                  <a:lnTo>
                    <a:pt x="2259527" y="656953"/>
                  </a:lnTo>
                  <a:lnTo>
                    <a:pt x="2279098" y="697694"/>
                  </a:lnTo>
                  <a:lnTo>
                    <a:pt x="2297154" y="739273"/>
                  </a:lnTo>
                  <a:lnTo>
                    <a:pt x="2313660" y="781653"/>
                  </a:lnTo>
                  <a:lnTo>
                    <a:pt x="2328579" y="824800"/>
                  </a:lnTo>
                  <a:lnTo>
                    <a:pt x="2341877" y="868677"/>
                  </a:lnTo>
                  <a:lnTo>
                    <a:pt x="2353517" y="913249"/>
                  </a:lnTo>
                  <a:lnTo>
                    <a:pt x="2363464" y="958481"/>
                  </a:lnTo>
                  <a:lnTo>
                    <a:pt x="2371683" y="1004336"/>
                  </a:lnTo>
                  <a:lnTo>
                    <a:pt x="2378137" y="1050779"/>
                  </a:lnTo>
                  <a:lnTo>
                    <a:pt x="2382792" y="1097774"/>
                  </a:lnTo>
                  <a:lnTo>
                    <a:pt x="2385611" y="1145286"/>
                  </a:lnTo>
                  <a:lnTo>
                    <a:pt x="2386558" y="1193279"/>
                  </a:lnTo>
                  <a:close/>
                </a:path>
              </a:pathLst>
            </a:custGeom>
            <a:ln w="49339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BFF0C25-664B-EA44-A24E-09CB6275D151}"/>
              </a:ext>
            </a:extLst>
          </p:cNvPr>
          <p:cNvGrpSpPr/>
          <p:nvPr/>
        </p:nvGrpSpPr>
        <p:grpSpPr>
          <a:xfrm>
            <a:off x="4140147" y="2287102"/>
            <a:ext cx="2030950" cy="2030950"/>
            <a:chOff x="3640249" y="2661060"/>
            <a:chExt cx="2457450" cy="2457450"/>
          </a:xfrm>
        </p:grpSpPr>
        <p:sp>
          <p:nvSpPr>
            <p:cNvPr id="66" name="object 14">
              <a:extLst>
                <a:ext uri="{FF2B5EF4-FFF2-40B4-BE49-F238E27FC236}">
                  <a16:creationId xmlns:a16="http://schemas.microsoft.com/office/drawing/2014/main" id="{56240D1D-377C-D347-AA5E-45F098E320EB}"/>
                </a:ext>
              </a:extLst>
            </p:cNvPr>
            <p:cNvSpPr/>
            <p:nvPr/>
          </p:nvSpPr>
          <p:spPr>
            <a:xfrm>
              <a:off x="3705609" y="2726427"/>
              <a:ext cx="2326640" cy="2326640"/>
            </a:xfrm>
            <a:custGeom>
              <a:avLst/>
              <a:gdLst/>
              <a:ahLst/>
              <a:cxnLst/>
              <a:rect l="l" t="t" r="r" b="b"/>
              <a:pathLst>
                <a:path w="2326640" h="2326640">
                  <a:moveTo>
                    <a:pt x="2326500" y="1163243"/>
                  </a:moveTo>
                  <a:lnTo>
                    <a:pt x="2325530" y="1211193"/>
                  </a:lnTo>
                  <a:lnTo>
                    <a:pt x="2322644" y="1258649"/>
                  </a:lnTo>
                  <a:lnTo>
                    <a:pt x="2317879" y="1305574"/>
                  </a:lnTo>
                  <a:lnTo>
                    <a:pt x="2311275" y="1351931"/>
                  </a:lnTo>
                  <a:lnTo>
                    <a:pt x="2302866" y="1397682"/>
                  </a:lnTo>
                  <a:lnTo>
                    <a:pt x="2292692" y="1442789"/>
                  </a:lnTo>
                  <a:lnTo>
                    <a:pt x="2280789" y="1487216"/>
                  </a:lnTo>
                  <a:lnTo>
                    <a:pt x="2267196" y="1530925"/>
                  </a:lnTo>
                  <a:lnTo>
                    <a:pt x="2251948" y="1573878"/>
                  </a:lnTo>
                  <a:lnTo>
                    <a:pt x="2235084" y="1616038"/>
                  </a:lnTo>
                  <a:lnTo>
                    <a:pt x="2216642" y="1657367"/>
                  </a:lnTo>
                  <a:lnTo>
                    <a:pt x="2196658" y="1697829"/>
                  </a:lnTo>
                  <a:lnTo>
                    <a:pt x="2175170" y="1737386"/>
                  </a:lnTo>
                  <a:lnTo>
                    <a:pt x="2152216" y="1776000"/>
                  </a:lnTo>
                  <a:lnTo>
                    <a:pt x="2127832" y="1813634"/>
                  </a:lnTo>
                  <a:lnTo>
                    <a:pt x="2102057" y="1850250"/>
                  </a:lnTo>
                  <a:lnTo>
                    <a:pt x="2074927" y="1885812"/>
                  </a:lnTo>
                  <a:lnTo>
                    <a:pt x="2046481" y="1920281"/>
                  </a:lnTo>
                  <a:lnTo>
                    <a:pt x="2016755" y="1953620"/>
                  </a:lnTo>
                  <a:lnTo>
                    <a:pt x="1985787" y="1985792"/>
                  </a:lnTo>
                  <a:lnTo>
                    <a:pt x="1953615" y="2016760"/>
                  </a:lnTo>
                  <a:lnTo>
                    <a:pt x="1920275" y="2046485"/>
                  </a:lnTo>
                  <a:lnTo>
                    <a:pt x="1885806" y="2074931"/>
                  </a:lnTo>
                  <a:lnTo>
                    <a:pt x="1850245" y="2102061"/>
                  </a:lnTo>
                  <a:lnTo>
                    <a:pt x="1813628" y="2127835"/>
                  </a:lnTo>
                  <a:lnTo>
                    <a:pt x="1775994" y="2152219"/>
                  </a:lnTo>
                  <a:lnTo>
                    <a:pt x="1737380" y="2175173"/>
                  </a:lnTo>
                  <a:lnTo>
                    <a:pt x="1697824" y="2196660"/>
                  </a:lnTo>
                  <a:lnTo>
                    <a:pt x="1657362" y="2216644"/>
                  </a:lnTo>
                  <a:lnTo>
                    <a:pt x="1616032" y="2235086"/>
                  </a:lnTo>
                  <a:lnTo>
                    <a:pt x="1573873" y="2251950"/>
                  </a:lnTo>
                  <a:lnTo>
                    <a:pt x="1530920" y="2267197"/>
                  </a:lnTo>
                  <a:lnTo>
                    <a:pt x="1487212" y="2280790"/>
                  </a:lnTo>
                  <a:lnTo>
                    <a:pt x="1442785" y="2292693"/>
                  </a:lnTo>
                  <a:lnTo>
                    <a:pt x="1397678" y="2302867"/>
                  </a:lnTo>
                  <a:lnTo>
                    <a:pt x="1351928" y="2311275"/>
                  </a:lnTo>
                  <a:lnTo>
                    <a:pt x="1305572" y="2317880"/>
                  </a:lnTo>
                  <a:lnTo>
                    <a:pt x="1258648" y="2322644"/>
                  </a:lnTo>
                  <a:lnTo>
                    <a:pt x="1211192" y="2325530"/>
                  </a:lnTo>
                  <a:lnTo>
                    <a:pt x="1163243" y="2326500"/>
                  </a:lnTo>
                  <a:lnTo>
                    <a:pt x="1115294" y="2325530"/>
                  </a:lnTo>
                  <a:lnTo>
                    <a:pt x="1067839" y="2322644"/>
                  </a:lnTo>
                  <a:lnTo>
                    <a:pt x="1020915" y="2317880"/>
                  </a:lnTo>
                  <a:lnTo>
                    <a:pt x="974559" y="2311275"/>
                  </a:lnTo>
                  <a:lnTo>
                    <a:pt x="928809" y="2302867"/>
                  </a:lnTo>
                  <a:lnTo>
                    <a:pt x="883702" y="2292693"/>
                  </a:lnTo>
                  <a:lnTo>
                    <a:pt x="839276" y="2280790"/>
                  </a:lnTo>
                  <a:lnTo>
                    <a:pt x="795568" y="2267197"/>
                  </a:lnTo>
                  <a:lnTo>
                    <a:pt x="752616" y="2251950"/>
                  </a:lnTo>
                  <a:lnTo>
                    <a:pt x="710456" y="2235086"/>
                  </a:lnTo>
                  <a:lnTo>
                    <a:pt x="669127" y="2216644"/>
                  </a:lnTo>
                  <a:lnTo>
                    <a:pt x="628666" y="2196660"/>
                  </a:lnTo>
                  <a:lnTo>
                    <a:pt x="589109" y="2175173"/>
                  </a:lnTo>
                  <a:lnTo>
                    <a:pt x="550496" y="2152219"/>
                  </a:lnTo>
                  <a:lnTo>
                    <a:pt x="512862" y="2127835"/>
                  </a:lnTo>
                  <a:lnTo>
                    <a:pt x="476246" y="2102061"/>
                  </a:lnTo>
                  <a:lnTo>
                    <a:pt x="440685" y="2074931"/>
                  </a:lnTo>
                  <a:lnTo>
                    <a:pt x="406217" y="2046485"/>
                  </a:lnTo>
                  <a:lnTo>
                    <a:pt x="372877" y="2016760"/>
                  </a:lnTo>
                  <a:lnTo>
                    <a:pt x="340706" y="1985792"/>
                  </a:lnTo>
                  <a:lnTo>
                    <a:pt x="309738" y="1953620"/>
                  </a:lnTo>
                  <a:lnTo>
                    <a:pt x="280013" y="1920281"/>
                  </a:lnTo>
                  <a:lnTo>
                    <a:pt x="251567" y="1885812"/>
                  </a:lnTo>
                  <a:lnTo>
                    <a:pt x="224438" y="1850250"/>
                  </a:lnTo>
                  <a:lnTo>
                    <a:pt x="198663" y="1813634"/>
                  </a:lnTo>
                  <a:lnTo>
                    <a:pt x="174280" y="1776000"/>
                  </a:lnTo>
                  <a:lnTo>
                    <a:pt x="151326" y="1737386"/>
                  </a:lnTo>
                  <a:lnTo>
                    <a:pt x="129839" y="1697829"/>
                  </a:lnTo>
                  <a:lnTo>
                    <a:pt x="109855" y="1657367"/>
                  </a:lnTo>
                  <a:lnTo>
                    <a:pt x="91413" y="1616038"/>
                  </a:lnTo>
                  <a:lnTo>
                    <a:pt x="74550" y="1573878"/>
                  </a:lnTo>
                  <a:lnTo>
                    <a:pt x="59302" y="1530925"/>
                  </a:lnTo>
                  <a:lnTo>
                    <a:pt x="45709" y="1487216"/>
                  </a:lnTo>
                  <a:lnTo>
                    <a:pt x="33806" y="1442789"/>
                  </a:lnTo>
                  <a:lnTo>
                    <a:pt x="23632" y="1397682"/>
                  </a:lnTo>
                  <a:lnTo>
                    <a:pt x="15224" y="1351931"/>
                  </a:lnTo>
                  <a:lnTo>
                    <a:pt x="8620" y="1305574"/>
                  </a:lnTo>
                  <a:lnTo>
                    <a:pt x="3856" y="1258649"/>
                  </a:lnTo>
                  <a:lnTo>
                    <a:pt x="970" y="1211193"/>
                  </a:lnTo>
                  <a:lnTo>
                    <a:pt x="0" y="1163243"/>
                  </a:lnTo>
                  <a:lnTo>
                    <a:pt x="970" y="1115294"/>
                  </a:lnTo>
                  <a:lnTo>
                    <a:pt x="3856" y="1067839"/>
                  </a:lnTo>
                  <a:lnTo>
                    <a:pt x="8620" y="1020915"/>
                  </a:lnTo>
                  <a:lnTo>
                    <a:pt x="15224" y="974559"/>
                  </a:lnTo>
                  <a:lnTo>
                    <a:pt x="23632" y="928809"/>
                  </a:lnTo>
                  <a:lnTo>
                    <a:pt x="33806" y="883702"/>
                  </a:lnTo>
                  <a:lnTo>
                    <a:pt x="45709" y="839276"/>
                  </a:lnTo>
                  <a:lnTo>
                    <a:pt x="59302" y="795568"/>
                  </a:lnTo>
                  <a:lnTo>
                    <a:pt x="74550" y="752616"/>
                  </a:lnTo>
                  <a:lnTo>
                    <a:pt x="91413" y="710456"/>
                  </a:lnTo>
                  <a:lnTo>
                    <a:pt x="109855" y="669127"/>
                  </a:lnTo>
                  <a:lnTo>
                    <a:pt x="129839" y="628666"/>
                  </a:lnTo>
                  <a:lnTo>
                    <a:pt x="151326" y="589109"/>
                  </a:lnTo>
                  <a:lnTo>
                    <a:pt x="174280" y="550496"/>
                  </a:lnTo>
                  <a:lnTo>
                    <a:pt x="198663" y="512862"/>
                  </a:lnTo>
                  <a:lnTo>
                    <a:pt x="224438" y="476246"/>
                  </a:lnTo>
                  <a:lnTo>
                    <a:pt x="251567" y="440685"/>
                  </a:lnTo>
                  <a:lnTo>
                    <a:pt x="280013" y="406217"/>
                  </a:lnTo>
                  <a:lnTo>
                    <a:pt x="309738" y="372877"/>
                  </a:lnTo>
                  <a:lnTo>
                    <a:pt x="340706" y="340706"/>
                  </a:lnTo>
                  <a:lnTo>
                    <a:pt x="372877" y="309738"/>
                  </a:lnTo>
                  <a:lnTo>
                    <a:pt x="406217" y="280013"/>
                  </a:lnTo>
                  <a:lnTo>
                    <a:pt x="440685" y="251567"/>
                  </a:lnTo>
                  <a:lnTo>
                    <a:pt x="476246" y="224438"/>
                  </a:lnTo>
                  <a:lnTo>
                    <a:pt x="512862" y="198663"/>
                  </a:lnTo>
                  <a:lnTo>
                    <a:pt x="550496" y="174280"/>
                  </a:lnTo>
                  <a:lnTo>
                    <a:pt x="589109" y="151326"/>
                  </a:lnTo>
                  <a:lnTo>
                    <a:pt x="628666" y="129839"/>
                  </a:lnTo>
                  <a:lnTo>
                    <a:pt x="669127" y="109855"/>
                  </a:lnTo>
                  <a:lnTo>
                    <a:pt x="710456" y="91413"/>
                  </a:lnTo>
                  <a:lnTo>
                    <a:pt x="752616" y="74550"/>
                  </a:lnTo>
                  <a:lnTo>
                    <a:pt x="795568" y="59302"/>
                  </a:lnTo>
                  <a:lnTo>
                    <a:pt x="839276" y="45709"/>
                  </a:lnTo>
                  <a:lnTo>
                    <a:pt x="883702" y="33806"/>
                  </a:lnTo>
                  <a:lnTo>
                    <a:pt x="928809" y="23632"/>
                  </a:lnTo>
                  <a:lnTo>
                    <a:pt x="974559" y="15224"/>
                  </a:lnTo>
                  <a:lnTo>
                    <a:pt x="1020915" y="8620"/>
                  </a:lnTo>
                  <a:lnTo>
                    <a:pt x="1067839" y="3856"/>
                  </a:lnTo>
                  <a:lnTo>
                    <a:pt x="1115294" y="970"/>
                  </a:lnTo>
                  <a:lnTo>
                    <a:pt x="1163243" y="0"/>
                  </a:lnTo>
                  <a:lnTo>
                    <a:pt x="1211192" y="970"/>
                  </a:lnTo>
                  <a:lnTo>
                    <a:pt x="1258648" y="3856"/>
                  </a:lnTo>
                  <a:lnTo>
                    <a:pt x="1305572" y="8620"/>
                  </a:lnTo>
                  <a:lnTo>
                    <a:pt x="1351928" y="15224"/>
                  </a:lnTo>
                  <a:lnTo>
                    <a:pt x="1397678" y="23632"/>
                  </a:lnTo>
                  <a:lnTo>
                    <a:pt x="1442785" y="33806"/>
                  </a:lnTo>
                  <a:lnTo>
                    <a:pt x="1487212" y="45709"/>
                  </a:lnTo>
                  <a:lnTo>
                    <a:pt x="1530920" y="59302"/>
                  </a:lnTo>
                  <a:lnTo>
                    <a:pt x="1573873" y="74550"/>
                  </a:lnTo>
                  <a:lnTo>
                    <a:pt x="1616032" y="91413"/>
                  </a:lnTo>
                  <a:lnTo>
                    <a:pt x="1657362" y="109855"/>
                  </a:lnTo>
                  <a:lnTo>
                    <a:pt x="1697824" y="129839"/>
                  </a:lnTo>
                  <a:lnTo>
                    <a:pt x="1737380" y="151326"/>
                  </a:lnTo>
                  <a:lnTo>
                    <a:pt x="1775994" y="174280"/>
                  </a:lnTo>
                  <a:lnTo>
                    <a:pt x="1813628" y="198663"/>
                  </a:lnTo>
                  <a:lnTo>
                    <a:pt x="1850245" y="224438"/>
                  </a:lnTo>
                  <a:lnTo>
                    <a:pt x="1885806" y="251567"/>
                  </a:lnTo>
                  <a:lnTo>
                    <a:pt x="1920275" y="280013"/>
                  </a:lnTo>
                  <a:lnTo>
                    <a:pt x="1953615" y="309738"/>
                  </a:lnTo>
                  <a:lnTo>
                    <a:pt x="1985787" y="340706"/>
                  </a:lnTo>
                  <a:lnTo>
                    <a:pt x="2016755" y="372877"/>
                  </a:lnTo>
                  <a:lnTo>
                    <a:pt x="2046481" y="406217"/>
                  </a:lnTo>
                  <a:lnTo>
                    <a:pt x="2074927" y="440685"/>
                  </a:lnTo>
                  <a:lnTo>
                    <a:pt x="2102057" y="476246"/>
                  </a:lnTo>
                  <a:lnTo>
                    <a:pt x="2127832" y="512862"/>
                  </a:lnTo>
                  <a:lnTo>
                    <a:pt x="2152216" y="550496"/>
                  </a:lnTo>
                  <a:lnTo>
                    <a:pt x="2175170" y="589109"/>
                  </a:lnTo>
                  <a:lnTo>
                    <a:pt x="2196658" y="628666"/>
                  </a:lnTo>
                  <a:lnTo>
                    <a:pt x="2216642" y="669127"/>
                  </a:lnTo>
                  <a:lnTo>
                    <a:pt x="2235084" y="710456"/>
                  </a:lnTo>
                  <a:lnTo>
                    <a:pt x="2251948" y="752616"/>
                  </a:lnTo>
                  <a:lnTo>
                    <a:pt x="2267196" y="795568"/>
                  </a:lnTo>
                  <a:lnTo>
                    <a:pt x="2280789" y="839276"/>
                  </a:lnTo>
                  <a:lnTo>
                    <a:pt x="2292692" y="883702"/>
                  </a:lnTo>
                  <a:lnTo>
                    <a:pt x="2302866" y="928809"/>
                  </a:lnTo>
                  <a:lnTo>
                    <a:pt x="2311275" y="974559"/>
                  </a:lnTo>
                  <a:lnTo>
                    <a:pt x="2317879" y="1020915"/>
                  </a:lnTo>
                  <a:lnTo>
                    <a:pt x="2322644" y="1067839"/>
                  </a:lnTo>
                  <a:lnTo>
                    <a:pt x="2325530" y="1115294"/>
                  </a:lnTo>
                  <a:lnTo>
                    <a:pt x="2326500" y="1163243"/>
                  </a:lnTo>
                  <a:close/>
                </a:path>
              </a:pathLst>
            </a:custGeom>
            <a:ln w="48094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15">
              <a:extLst>
                <a:ext uri="{FF2B5EF4-FFF2-40B4-BE49-F238E27FC236}">
                  <a16:creationId xmlns:a16="http://schemas.microsoft.com/office/drawing/2014/main" id="{051F20F9-7046-0B48-9A0C-A050C969EC45}"/>
                </a:ext>
              </a:extLst>
            </p:cNvPr>
            <p:cNvSpPr/>
            <p:nvPr/>
          </p:nvSpPr>
          <p:spPr>
            <a:xfrm>
              <a:off x="3640249" y="2661060"/>
              <a:ext cx="2457450" cy="2457450"/>
            </a:xfrm>
            <a:custGeom>
              <a:avLst/>
              <a:gdLst/>
              <a:ahLst/>
              <a:cxnLst/>
              <a:rect l="l" t="t" r="r" b="b"/>
              <a:pathLst>
                <a:path w="2457450" h="2457450">
                  <a:moveTo>
                    <a:pt x="2457221" y="1228610"/>
                  </a:moveTo>
                  <a:lnTo>
                    <a:pt x="2456291" y="1276854"/>
                  </a:lnTo>
                  <a:lnTo>
                    <a:pt x="2453524" y="1324626"/>
                  </a:lnTo>
                  <a:lnTo>
                    <a:pt x="2448955" y="1371893"/>
                  </a:lnTo>
                  <a:lnTo>
                    <a:pt x="2442617" y="1418621"/>
                  </a:lnTo>
                  <a:lnTo>
                    <a:pt x="2434545" y="1464775"/>
                  </a:lnTo>
                  <a:lnTo>
                    <a:pt x="2424772" y="1510321"/>
                  </a:lnTo>
                  <a:lnTo>
                    <a:pt x="2413333" y="1555225"/>
                  </a:lnTo>
                  <a:lnTo>
                    <a:pt x="2400262" y="1599454"/>
                  </a:lnTo>
                  <a:lnTo>
                    <a:pt x="2385594" y="1642972"/>
                  </a:lnTo>
                  <a:lnTo>
                    <a:pt x="2369361" y="1685746"/>
                  </a:lnTo>
                  <a:lnTo>
                    <a:pt x="2351600" y="1727741"/>
                  </a:lnTo>
                  <a:lnTo>
                    <a:pt x="2332342" y="1768924"/>
                  </a:lnTo>
                  <a:lnTo>
                    <a:pt x="2311624" y="1809261"/>
                  </a:lnTo>
                  <a:lnTo>
                    <a:pt x="2289478" y="1848716"/>
                  </a:lnTo>
                  <a:lnTo>
                    <a:pt x="2265939" y="1887256"/>
                  </a:lnTo>
                  <a:lnTo>
                    <a:pt x="2241042" y="1924847"/>
                  </a:lnTo>
                  <a:lnTo>
                    <a:pt x="2214819" y="1961455"/>
                  </a:lnTo>
                  <a:lnTo>
                    <a:pt x="2187307" y="1997046"/>
                  </a:lnTo>
                  <a:lnTo>
                    <a:pt x="2158537" y="2031585"/>
                  </a:lnTo>
                  <a:lnTo>
                    <a:pt x="2128546" y="2065038"/>
                  </a:lnTo>
                  <a:lnTo>
                    <a:pt x="2097366" y="2097371"/>
                  </a:lnTo>
                  <a:lnTo>
                    <a:pt x="2065033" y="2128550"/>
                  </a:lnTo>
                  <a:lnTo>
                    <a:pt x="2031579" y="2158542"/>
                  </a:lnTo>
                  <a:lnTo>
                    <a:pt x="1997040" y="2187311"/>
                  </a:lnTo>
                  <a:lnTo>
                    <a:pt x="1961450" y="2214823"/>
                  </a:lnTo>
                  <a:lnTo>
                    <a:pt x="1924842" y="2241045"/>
                  </a:lnTo>
                  <a:lnTo>
                    <a:pt x="1887251" y="2265942"/>
                  </a:lnTo>
                  <a:lnTo>
                    <a:pt x="1848710" y="2289481"/>
                  </a:lnTo>
                  <a:lnTo>
                    <a:pt x="1809255" y="2311626"/>
                  </a:lnTo>
                  <a:lnTo>
                    <a:pt x="1768919" y="2332344"/>
                  </a:lnTo>
                  <a:lnTo>
                    <a:pt x="1727736" y="2351601"/>
                  </a:lnTo>
                  <a:lnTo>
                    <a:pt x="1685741" y="2369363"/>
                  </a:lnTo>
                  <a:lnTo>
                    <a:pt x="1642967" y="2385595"/>
                  </a:lnTo>
                  <a:lnTo>
                    <a:pt x="1599449" y="2400264"/>
                  </a:lnTo>
                  <a:lnTo>
                    <a:pt x="1555221" y="2413334"/>
                  </a:lnTo>
                  <a:lnTo>
                    <a:pt x="1510317" y="2424773"/>
                  </a:lnTo>
                  <a:lnTo>
                    <a:pt x="1464771" y="2434545"/>
                  </a:lnTo>
                  <a:lnTo>
                    <a:pt x="1418618" y="2442617"/>
                  </a:lnTo>
                  <a:lnTo>
                    <a:pt x="1371891" y="2448955"/>
                  </a:lnTo>
                  <a:lnTo>
                    <a:pt x="1324624" y="2453525"/>
                  </a:lnTo>
                  <a:lnTo>
                    <a:pt x="1276853" y="2456291"/>
                  </a:lnTo>
                  <a:lnTo>
                    <a:pt x="1228610" y="2457221"/>
                  </a:lnTo>
                  <a:lnTo>
                    <a:pt x="1180367" y="2456291"/>
                  </a:lnTo>
                  <a:lnTo>
                    <a:pt x="1132594" y="2453525"/>
                  </a:lnTo>
                  <a:lnTo>
                    <a:pt x="1085327" y="2448955"/>
                  </a:lnTo>
                  <a:lnTo>
                    <a:pt x="1038600" y="2442617"/>
                  </a:lnTo>
                  <a:lnTo>
                    <a:pt x="992446" y="2434545"/>
                  </a:lnTo>
                  <a:lnTo>
                    <a:pt x="946899" y="2424773"/>
                  </a:lnTo>
                  <a:lnTo>
                    <a:pt x="901995" y="2413334"/>
                  </a:lnTo>
                  <a:lnTo>
                    <a:pt x="857767" y="2400264"/>
                  </a:lnTo>
                  <a:lnTo>
                    <a:pt x="814248" y="2385595"/>
                  </a:lnTo>
                  <a:lnTo>
                    <a:pt x="771474" y="2369363"/>
                  </a:lnTo>
                  <a:lnTo>
                    <a:pt x="729479" y="2351601"/>
                  </a:lnTo>
                  <a:lnTo>
                    <a:pt x="688296" y="2332344"/>
                  </a:lnTo>
                  <a:lnTo>
                    <a:pt x="647960" y="2311626"/>
                  </a:lnTo>
                  <a:lnTo>
                    <a:pt x="608504" y="2289481"/>
                  </a:lnTo>
                  <a:lnTo>
                    <a:pt x="569964" y="2265942"/>
                  </a:lnTo>
                  <a:lnTo>
                    <a:pt x="532373" y="2241045"/>
                  </a:lnTo>
                  <a:lnTo>
                    <a:pt x="495765" y="2214823"/>
                  </a:lnTo>
                  <a:lnTo>
                    <a:pt x="460175" y="2187311"/>
                  </a:lnTo>
                  <a:lnTo>
                    <a:pt x="425636" y="2158542"/>
                  </a:lnTo>
                  <a:lnTo>
                    <a:pt x="392183" y="2128550"/>
                  </a:lnTo>
                  <a:lnTo>
                    <a:pt x="359849" y="2097371"/>
                  </a:lnTo>
                  <a:lnTo>
                    <a:pt x="328670" y="2065038"/>
                  </a:lnTo>
                  <a:lnTo>
                    <a:pt x="298679" y="2031585"/>
                  </a:lnTo>
                  <a:lnTo>
                    <a:pt x="269910" y="1997046"/>
                  </a:lnTo>
                  <a:lnTo>
                    <a:pt x="242397" y="1961455"/>
                  </a:lnTo>
                  <a:lnTo>
                    <a:pt x="216175" y="1924847"/>
                  </a:lnTo>
                  <a:lnTo>
                    <a:pt x="191278" y="1887256"/>
                  </a:lnTo>
                  <a:lnTo>
                    <a:pt x="167740" y="1848716"/>
                  </a:lnTo>
                  <a:lnTo>
                    <a:pt x="145594" y="1809261"/>
                  </a:lnTo>
                  <a:lnTo>
                    <a:pt x="124876" y="1768924"/>
                  </a:lnTo>
                  <a:lnTo>
                    <a:pt x="105619" y="1727741"/>
                  </a:lnTo>
                  <a:lnTo>
                    <a:pt x="87857" y="1685746"/>
                  </a:lnTo>
                  <a:lnTo>
                    <a:pt x="71625" y="1642972"/>
                  </a:lnTo>
                  <a:lnTo>
                    <a:pt x="56957" y="1599454"/>
                  </a:lnTo>
                  <a:lnTo>
                    <a:pt x="43886" y="1555225"/>
                  </a:lnTo>
                  <a:lnTo>
                    <a:pt x="32448" y="1510321"/>
                  </a:lnTo>
                  <a:lnTo>
                    <a:pt x="22675" y="1464775"/>
                  </a:lnTo>
                  <a:lnTo>
                    <a:pt x="14603" y="1418621"/>
                  </a:lnTo>
                  <a:lnTo>
                    <a:pt x="8265" y="1371893"/>
                  </a:lnTo>
                  <a:lnTo>
                    <a:pt x="3696" y="1324626"/>
                  </a:lnTo>
                  <a:lnTo>
                    <a:pt x="929" y="1276854"/>
                  </a:lnTo>
                  <a:lnTo>
                    <a:pt x="0" y="1228610"/>
                  </a:lnTo>
                  <a:lnTo>
                    <a:pt x="929" y="1180367"/>
                  </a:lnTo>
                  <a:lnTo>
                    <a:pt x="3696" y="1132594"/>
                  </a:lnTo>
                  <a:lnTo>
                    <a:pt x="8265" y="1085327"/>
                  </a:lnTo>
                  <a:lnTo>
                    <a:pt x="14603" y="1038600"/>
                  </a:lnTo>
                  <a:lnTo>
                    <a:pt x="22675" y="992446"/>
                  </a:lnTo>
                  <a:lnTo>
                    <a:pt x="32448" y="946899"/>
                  </a:lnTo>
                  <a:lnTo>
                    <a:pt x="43886" y="901995"/>
                  </a:lnTo>
                  <a:lnTo>
                    <a:pt x="56957" y="857767"/>
                  </a:lnTo>
                  <a:lnTo>
                    <a:pt x="71625" y="814248"/>
                  </a:lnTo>
                  <a:lnTo>
                    <a:pt x="87857" y="771474"/>
                  </a:lnTo>
                  <a:lnTo>
                    <a:pt x="105619" y="729479"/>
                  </a:lnTo>
                  <a:lnTo>
                    <a:pt x="124876" y="688296"/>
                  </a:lnTo>
                  <a:lnTo>
                    <a:pt x="145594" y="647960"/>
                  </a:lnTo>
                  <a:lnTo>
                    <a:pt x="167740" y="608504"/>
                  </a:lnTo>
                  <a:lnTo>
                    <a:pt x="191278" y="569964"/>
                  </a:lnTo>
                  <a:lnTo>
                    <a:pt x="216175" y="532373"/>
                  </a:lnTo>
                  <a:lnTo>
                    <a:pt x="242397" y="495765"/>
                  </a:lnTo>
                  <a:lnTo>
                    <a:pt x="269910" y="460175"/>
                  </a:lnTo>
                  <a:lnTo>
                    <a:pt x="298679" y="425636"/>
                  </a:lnTo>
                  <a:lnTo>
                    <a:pt x="328670" y="392183"/>
                  </a:lnTo>
                  <a:lnTo>
                    <a:pt x="359849" y="359849"/>
                  </a:lnTo>
                  <a:lnTo>
                    <a:pt x="392183" y="328670"/>
                  </a:lnTo>
                  <a:lnTo>
                    <a:pt x="425636" y="298679"/>
                  </a:lnTo>
                  <a:lnTo>
                    <a:pt x="460175" y="269910"/>
                  </a:lnTo>
                  <a:lnTo>
                    <a:pt x="495765" y="242397"/>
                  </a:lnTo>
                  <a:lnTo>
                    <a:pt x="532373" y="216175"/>
                  </a:lnTo>
                  <a:lnTo>
                    <a:pt x="569964" y="191278"/>
                  </a:lnTo>
                  <a:lnTo>
                    <a:pt x="608504" y="167740"/>
                  </a:lnTo>
                  <a:lnTo>
                    <a:pt x="647960" y="145594"/>
                  </a:lnTo>
                  <a:lnTo>
                    <a:pt x="688296" y="124876"/>
                  </a:lnTo>
                  <a:lnTo>
                    <a:pt x="729479" y="105619"/>
                  </a:lnTo>
                  <a:lnTo>
                    <a:pt x="771474" y="87857"/>
                  </a:lnTo>
                  <a:lnTo>
                    <a:pt x="814248" y="71625"/>
                  </a:lnTo>
                  <a:lnTo>
                    <a:pt x="857767" y="56957"/>
                  </a:lnTo>
                  <a:lnTo>
                    <a:pt x="901995" y="43886"/>
                  </a:lnTo>
                  <a:lnTo>
                    <a:pt x="946899" y="32448"/>
                  </a:lnTo>
                  <a:lnTo>
                    <a:pt x="992446" y="22675"/>
                  </a:lnTo>
                  <a:lnTo>
                    <a:pt x="1038600" y="14603"/>
                  </a:lnTo>
                  <a:lnTo>
                    <a:pt x="1085327" y="8265"/>
                  </a:lnTo>
                  <a:lnTo>
                    <a:pt x="1132594" y="3696"/>
                  </a:lnTo>
                  <a:lnTo>
                    <a:pt x="1180367" y="929"/>
                  </a:lnTo>
                  <a:lnTo>
                    <a:pt x="1228610" y="0"/>
                  </a:lnTo>
                  <a:lnTo>
                    <a:pt x="1276853" y="929"/>
                  </a:lnTo>
                  <a:lnTo>
                    <a:pt x="1324624" y="3696"/>
                  </a:lnTo>
                  <a:lnTo>
                    <a:pt x="1371891" y="8265"/>
                  </a:lnTo>
                  <a:lnTo>
                    <a:pt x="1418618" y="14603"/>
                  </a:lnTo>
                  <a:lnTo>
                    <a:pt x="1464771" y="22675"/>
                  </a:lnTo>
                  <a:lnTo>
                    <a:pt x="1510317" y="32448"/>
                  </a:lnTo>
                  <a:lnTo>
                    <a:pt x="1555221" y="43886"/>
                  </a:lnTo>
                  <a:lnTo>
                    <a:pt x="1599449" y="56957"/>
                  </a:lnTo>
                  <a:lnTo>
                    <a:pt x="1642967" y="71625"/>
                  </a:lnTo>
                  <a:lnTo>
                    <a:pt x="1685741" y="87857"/>
                  </a:lnTo>
                  <a:lnTo>
                    <a:pt x="1727736" y="105619"/>
                  </a:lnTo>
                  <a:lnTo>
                    <a:pt x="1768919" y="124876"/>
                  </a:lnTo>
                  <a:lnTo>
                    <a:pt x="1809255" y="145594"/>
                  </a:lnTo>
                  <a:lnTo>
                    <a:pt x="1848710" y="167740"/>
                  </a:lnTo>
                  <a:lnTo>
                    <a:pt x="1887251" y="191278"/>
                  </a:lnTo>
                  <a:lnTo>
                    <a:pt x="1924842" y="216175"/>
                  </a:lnTo>
                  <a:lnTo>
                    <a:pt x="1961450" y="242397"/>
                  </a:lnTo>
                  <a:lnTo>
                    <a:pt x="1997040" y="269910"/>
                  </a:lnTo>
                  <a:lnTo>
                    <a:pt x="2031579" y="298679"/>
                  </a:lnTo>
                  <a:lnTo>
                    <a:pt x="2065033" y="328670"/>
                  </a:lnTo>
                  <a:lnTo>
                    <a:pt x="2097366" y="359849"/>
                  </a:lnTo>
                  <a:lnTo>
                    <a:pt x="2128546" y="392183"/>
                  </a:lnTo>
                  <a:lnTo>
                    <a:pt x="2158537" y="425636"/>
                  </a:lnTo>
                  <a:lnTo>
                    <a:pt x="2187307" y="460175"/>
                  </a:lnTo>
                  <a:lnTo>
                    <a:pt x="2214819" y="495765"/>
                  </a:lnTo>
                  <a:lnTo>
                    <a:pt x="2241042" y="532373"/>
                  </a:lnTo>
                  <a:lnTo>
                    <a:pt x="2265939" y="569964"/>
                  </a:lnTo>
                  <a:lnTo>
                    <a:pt x="2289478" y="608504"/>
                  </a:lnTo>
                  <a:lnTo>
                    <a:pt x="2311624" y="647960"/>
                  </a:lnTo>
                  <a:lnTo>
                    <a:pt x="2332342" y="688296"/>
                  </a:lnTo>
                  <a:lnTo>
                    <a:pt x="2351600" y="729479"/>
                  </a:lnTo>
                  <a:lnTo>
                    <a:pt x="2369361" y="771474"/>
                  </a:lnTo>
                  <a:lnTo>
                    <a:pt x="2385594" y="814248"/>
                  </a:lnTo>
                  <a:lnTo>
                    <a:pt x="2400262" y="857767"/>
                  </a:lnTo>
                  <a:lnTo>
                    <a:pt x="2413333" y="901995"/>
                  </a:lnTo>
                  <a:lnTo>
                    <a:pt x="2424772" y="946899"/>
                  </a:lnTo>
                  <a:lnTo>
                    <a:pt x="2434545" y="992446"/>
                  </a:lnTo>
                  <a:lnTo>
                    <a:pt x="2442617" y="1038600"/>
                  </a:lnTo>
                  <a:lnTo>
                    <a:pt x="2448955" y="1085327"/>
                  </a:lnTo>
                  <a:lnTo>
                    <a:pt x="2453524" y="1132594"/>
                  </a:lnTo>
                  <a:lnTo>
                    <a:pt x="2456291" y="1180367"/>
                  </a:lnTo>
                  <a:lnTo>
                    <a:pt x="2457221" y="1228610"/>
                  </a:lnTo>
                  <a:close/>
                </a:path>
              </a:pathLst>
            </a:custGeom>
            <a:ln w="50800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16">
              <a:extLst>
                <a:ext uri="{FF2B5EF4-FFF2-40B4-BE49-F238E27FC236}">
                  <a16:creationId xmlns:a16="http://schemas.microsoft.com/office/drawing/2014/main" id="{EEA7AEA0-34A0-844E-89F1-2E4C7BB97FE8}"/>
                </a:ext>
              </a:extLst>
            </p:cNvPr>
            <p:cNvSpPr/>
            <p:nvPr/>
          </p:nvSpPr>
          <p:spPr>
            <a:xfrm>
              <a:off x="3675577" y="2696391"/>
              <a:ext cx="2386965" cy="2386965"/>
            </a:xfrm>
            <a:custGeom>
              <a:avLst/>
              <a:gdLst/>
              <a:ahLst/>
              <a:cxnLst/>
              <a:rect l="l" t="t" r="r" b="b"/>
              <a:pathLst>
                <a:path w="2386965" h="2386965">
                  <a:moveTo>
                    <a:pt x="2386558" y="1193279"/>
                  </a:moveTo>
                  <a:lnTo>
                    <a:pt x="2385611" y="1241273"/>
                  </a:lnTo>
                  <a:lnTo>
                    <a:pt x="2382792" y="1288785"/>
                  </a:lnTo>
                  <a:lnTo>
                    <a:pt x="2378137" y="1335781"/>
                  </a:lnTo>
                  <a:lnTo>
                    <a:pt x="2371683" y="1382225"/>
                  </a:lnTo>
                  <a:lnTo>
                    <a:pt x="2363464" y="1428081"/>
                  </a:lnTo>
                  <a:lnTo>
                    <a:pt x="2353517" y="1473312"/>
                  </a:lnTo>
                  <a:lnTo>
                    <a:pt x="2341877" y="1517885"/>
                  </a:lnTo>
                  <a:lnTo>
                    <a:pt x="2328579" y="1561763"/>
                  </a:lnTo>
                  <a:lnTo>
                    <a:pt x="2313660" y="1604910"/>
                  </a:lnTo>
                  <a:lnTo>
                    <a:pt x="2297154" y="1647290"/>
                  </a:lnTo>
                  <a:lnTo>
                    <a:pt x="2279098" y="1688869"/>
                  </a:lnTo>
                  <a:lnTo>
                    <a:pt x="2259527" y="1729611"/>
                  </a:lnTo>
                  <a:lnTo>
                    <a:pt x="2238478" y="1769479"/>
                  </a:lnTo>
                  <a:lnTo>
                    <a:pt x="2215984" y="1808438"/>
                  </a:lnTo>
                  <a:lnTo>
                    <a:pt x="2192083" y="1846453"/>
                  </a:lnTo>
                  <a:lnTo>
                    <a:pt x="2166810" y="1883487"/>
                  </a:lnTo>
                  <a:lnTo>
                    <a:pt x="2140200" y="1919506"/>
                  </a:lnTo>
                  <a:lnTo>
                    <a:pt x="2112289" y="1954474"/>
                  </a:lnTo>
                  <a:lnTo>
                    <a:pt x="2083113" y="1988354"/>
                  </a:lnTo>
                  <a:lnTo>
                    <a:pt x="2052707" y="2021112"/>
                  </a:lnTo>
                  <a:lnTo>
                    <a:pt x="2021107" y="2052712"/>
                  </a:lnTo>
                  <a:lnTo>
                    <a:pt x="1988349" y="2083117"/>
                  </a:lnTo>
                  <a:lnTo>
                    <a:pt x="1954469" y="2112293"/>
                  </a:lnTo>
                  <a:lnTo>
                    <a:pt x="1919501" y="2140203"/>
                  </a:lnTo>
                  <a:lnTo>
                    <a:pt x="1883482" y="2166813"/>
                  </a:lnTo>
                  <a:lnTo>
                    <a:pt x="1846447" y="2192086"/>
                  </a:lnTo>
                  <a:lnTo>
                    <a:pt x="1808432" y="2215987"/>
                  </a:lnTo>
                  <a:lnTo>
                    <a:pt x="1769473" y="2238480"/>
                  </a:lnTo>
                  <a:lnTo>
                    <a:pt x="1729605" y="2259530"/>
                  </a:lnTo>
                  <a:lnTo>
                    <a:pt x="1688864" y="2279100"/>
                  </a:lnTo>
                  <a:lnTo>
                    <a:pt x="1647285" y="2297156"/>
                  </a:lnTo>
                  <a:lnTo>
                    <a:pt x="1604905" y="2313661"/>
                  </a:lnTo>
                  <a:lnTo>
                    <a:pt x="1561758" y="2328580"/>
                  </a:lnTo>
                  <a:lnTo>
                    <a:pt x="1517881" y="2341878"/>
                  </a:lnTo>
                  <a:lnTo>
                    <a:pt x="1473308" y="2353518"/>
                  </a:lnTo>
                  <a:lnTo>
                    <a:pt x="1428077" y="2363465"/>
                  </a:lnTo>
                  <a:lnTo>
                    <a:pt x="1382222" y="2371683"/>
                  </a:lnTo>
                  <a:lnTo>
                    <a:pt x="1335779" y="2378138"/>
                  </a:lnTo>
                  <a:lnTo>
                    <a:pt x="1288784" y="2382792"/>
                  </a:lnTo>
                  <a:lnTo>
                    <a:pt x="1241272" y="2385611"/>
                  </a:lnTo>
                  <a:lnTo>
                    <a:pt x="1193279" y="2386558"/>
                  </a:lnTo>
                  <a:lnTo>
                    <a:pt x="1145285" y="2385611"/>
                  </a:lnTo>
                  <a:lnTo>
                    <a:pt x="1097772" y="2382792"/>
                  </a:lnTo>
                  <a:lnTo>
                    <a:pt x="1050776" y="2378138"/>
                  </a:lnTo>
                  <a:lnTo>
                    <a:pt x="1004333" y="2371683"/>
                  </a:lnTo>
                  <a:lnTo>
                    <a:pt x="958477" y="2363465"/>
                  </a:lnTo>
                  <a:lnTo>
                    <a:pt x="913245" y="2353518"/>
                  </a:lnTo>
                  <a:lnTo>
                    <a:pt x="868673" y="2341878"/>
                  </a:lnTo>
                  <a:lnTo>
                    <a:pt x="824795" y="2328580"/>
                  </a:lnTo>
                  <a:lnTo>
                    <a:pt x="781648" y="2313661"/>
                  </a:lnTo>
                  <a:lnTo>
                    <a:pt x="739267" y="2297156"/>
                  </a:lnTo>
                  <a:lnTo>
                    <a:pt x="697688" y="2279100"/>
                  </a:lnTo>
                  <a:lnTo>
                    <a:pt x="656947" y="2259530"/>
                  </a:lnTo>
                  <a:lnTo>
                    <a:pt x="617079" y="2238480"/>
                  </a:lnTo>
                  <a:lnTo>
                    <a:pt x="578120" y="2215987"/>
                  </a:lnTo>
                  <a:lnTo>
                    <a:pt x="540105" y="2192086"/>
                  </a:lnTo>
                  <a:lnTo>
                    <a:pt x="503070" y="2166813"/>
                  </a:lnTo>
                  <a:lnTo>
                    <a:pt x="467051" y="2140203"/>
                  </a:lnTo>
                  <a:lnTo>
                    <a:pt x="432084" y="2112293"/>
                  </a:lnTo>
                  <a:lnTo>
                    <a:pt x="398203" y="2083117"/>
                  </a:lnTo>
                  <a:lnTo>
                    <a:pt x="365445" y="2052712"/>
                  </a:lnTo>
                  <a:lnTo>
                    <a:pt x="333846" y="2021112"/>
                  </a:lnTo>
                  <a:lnTo>
                    <a:pt x="303441" y="1988354"/>
                  </a:lnTo>
                  <a:lnTo>
                    <a:pt x="274265" y="1954474"/>
                  </a:lnTo>
                  <a:lnTo>
                    <a:pt x="246354" y="1919506"/>
                  </a:lnTo>
                  <a:lnTo>
                    <a:pt x="219745" y="1883487"/>
                  </a:lnTo>
                  <a:lnTo>
                    <a:pt x="194471" y="1846453"/>
                  </a:lnTo>
                  <a:lnTo>
                    <a:pt x="170571" y="1808438"/>
                  </a:lnTo>
                  <a:lnTo>
                    <a:pt x="148077" y="1769479"/>
                  </a:lnTo>
                  <a:lnTo>
                    <a:pt x="127028" y="1729611"/>
                  </a:lnTo>
                  <a:lnTo>
                    <a:pt x="107457" y="1688869"/>
                  </a:lnTo>
                  <a:lnTo>
                    <a:pt x="89402" y="1647290"/>
                  </a:lnTo>
                  <a:lnTo>
                    <a:pt x="72897" y="1604910"/>
                  </a:lnTo>
                  <a:lnTo>
                    <a:pt x="57977" y="1561763"/>
                  </a:lnTo>
                  <a:lnTo>
                    <a:pt x="44680" y="1517885"/>
                  </a:lnTo>
                  <a:lnTo>
                    <a:pt x="33040" y="1473312"/>
                  </a:lnTo>
                  <a:lnTo>
                    <a:pt x="23093" y="1428081"/>
                  </a:lnTo>
                  <a:lnTo>
                    <a:pt x="14874" y="1382225"/>
                  </a:lnTo>
                  <a:lnTo>
                    <a:pt x="8420" y="1335781"/>
                  </a:lnTo>
                  <a:lnTo>
                    <a:pt x="3766" y="1288785"/>
                  </a:lnTo>
                  <a:lnTo>
                    <a:pt x="947" y="1241273"/>
                  </a:lnTo>
                  <a:lnTo>
                    <a:pt x="0" y="1193279"/>
                  </a:lnTo>
                  <a:lnTo>
                    <a:pt x="947" y="1145286"/>
                  </a:lnTo>
                  <a:lnTo>
                    <a:pt x="3766" y="1097774"/>
                  </a:lnTo>
                  <a:lnTo>
                    <a:pt x="8420" y="1050779"/>
                  </a:lnTo>
                  <a:lnTo>
                    <a:pt x="14874" y="1004336"/>
                  </a:lnTo>
                  <a:lnTo>
                    <a:pt x="23093" y="958481"/>
                  </a:lnTo>
                  <a:lnTo>
                    <a:pt x="33040" y="913249"/>
                  </a:lnTo>
                  <a:lnTo>
                    <a:pt x="44680" y="868677"/>
                  </a:lnTo>
                  <a:lnTo>
                    <a:pt x="57977" y="824800"/>
                  </a:lnTo>
                  <a:lnTo>
                    <a:pt x="72897" y="781653"/>
                  </a:lnTo>
                  <a:lnTo>
                    <a:pt x="89402" y="739273"/>
                  </a:lnTo>
                  <a:lnTo>
                    <a:pt x="107457" y="697694"/>
                  </a:lnTo>
                  <a:lnTo>
                    <a:pt x="127028" y="656953"/>
                  </a:lnTo>
                  <a:lnTo>
                    <a:pt x="148077" y="617085"/>
                  </a:lnTo>
                  <a:lnTo>
                    <a:pt x="170571" y="578125"/>
                  </a:lnTo>
                  <a:lnTo>
                    <a:pt x="194471" y="540110"/>
                  </a:lnTo>
                  <a:lnTo>
                    <a:pt x="219745" y="503076"/>
                  </a:lnTo>
                  <a:lnTo>
                    <a:pt x="246354" y="467057"/>
                  </a:lnTo>
                  <a:lnTo>
                    <a:pt x="274265" y="432089"/>
                  </a:lnTo>
                  <a:lnTo>
                    <a:pt x="303441" y="398208"/>
                  </a:lnTo>
                  <a:lnTo>
                    <a:pt x="333846" y="365450"/>
                  </a:lnTo>
                  <a:lnTo>
                    <a:pt x="365445" y="333851"/>
                  </a:lnTo>
                  <a:lnTo>
                    <a:pt x="398203" y="303445"/>
                  </a:lnTo>
                  <a:lnTo>
                    <a:pt x="432084" y="274269"/>
                  </a:lnTo>
                  <a:lnTo>
                    <a:pt x="467051" y="246358"/>
                  </a:lnTo>
                  <a:lnTo>
                    <a:pt x="503070" y="219748"/>
                  </a:lnTo>
                  <a:lnTo>
                    <a:pt x="540105" y="194475"/>
                  </a:lnTo>
                  <a:lnTo>
                    <a:pt x="578120" y="170573"/>
                  </a:lnTo>
                  <a:lnTo>
                    <a:pt x="617079" y="148080"/>
                  </a:lnTo>
                  <a:lnTo>
                    <a:pt x="656947" y="127030"/>
                  </a:lnTo>
                  <a:lnTo>
                    <a:pt x="697688" y="107459"/>
                  </a:lnTo>
                  <a:lnTo>
                    <a:pt x="739267" y="89403"/>
                  </a:lnTo>
                  <a:lnTo>
                    <a:pt x="781648" y="72898"/>
                  </a:lnTo>
                  <a:lnTo>
                    <a:pt x="824795" y="57979"/>
                  </a:lnTo>
                  <a:lnTo>
                    <a:pt x="868673" y="44681"/>
                  </a:lnTo>
                  <a:lnTo>
                    <a:pt x="913245" y="33040"/>
                  </a:lnTo>
                  <a:lnTo>
                    <a:pt x="958477" y="23093"/>
                  </a:lnTo>
                  <a:lnTo>
                    <a:pt x="1004333" y="14874"/>
                  </a:lnTo>
                  <a:lnTo>
                    <a:pt x="1050776" y="8420"/>
                  </a:lnTo>
                  <a:lnTo>
                    <a:pt x="1097772" y="3766"/>
                  </a:lnTo>
                  <a:lnTo>
                    <a:pt x="1145285" y="947"/>
                  </a:lnTo>
                  <a:lnTo>
                    <a:pt x="1193279" y="0"/>
                  </a:lnTo>
                  <a:lnTo>
                    <a:pt x="1241272" y="947"/>
                  </a:lnTo>
                  <a:lnTo>
                    <a:pt x="1288784" y="3766"/>
                  </a:lnTo>
                  <a:lnTo>
                    <a:pt x="1335779" y="8420"/>
                  </a:lnTo>
                  <a:lnTo>
                    <a:pt x="1382222" y="14874"/>
                  </a:lnTo>
                  <a:lnTo>
                    <a:pt x="1428077" y="23093"/>
                  </a:lnTo>
                  <a:lnTo>
                    <a:pt x="1473308" y="33040"/>
                  </a:lnTo>
                  <a:lnTo>
                    <a:pt x="1517881" y="44681"/>
                  </a:lnTo>
                  <a:lnTo>
                    <a:pt x="1561758" y="57979"/>
                  </a:lnTo>
                  <a:lnTo>
                    <a:pt x="1604905" y="72898"/>
                  </a:lnTo>
                  <a:lnTo>
                    <a:pt x="1647285" y="89403"/>
                  </a:lnTo>
                  <a:lnTo>
                    <a:pt x="1688864" y="107459"/>
                  </a:lnTo>
                  <a:lnTo>
                    <a:pt x="1729605" y="127030"/>
                  </a:lnTo>
                  <a:lnTo>
                    <a:pt x="1769473" y="148080"/>
                  </a:lnTo>
                  <a:lnTo>
                    <a:pt x="1808432" y="170573"/>
                  </a:lnTo>
                  <a:lnTo>
                    <a:pt x="1846447" y="194475"/>
                  </a:lnTo>
                  <a:lnTo>
                    <a:pt x="1883482" y="219748"/>
                  </a:lnTo>
                  <a:lnTo>
                    <a:pt x="1919501" y="246358"/>
                  </a:lnTo>
                  <a:lnTo>
                    <a:pt x="1954469" y="274269"/>
                  </a:lnTo>
                  <a:lnTo>
                    <a:pt x="1988349" y="303445"/>
                  </a:lnTo>
                  <a:lnTo>
                    <a:pt x="2021107" y="333851"/>
                  </a:lnTo>
                  <a:lnTo>
                    <a:pt x="2052707" y="365450"/>
                  </a:lnTo>
                  <a:lnTo>
                    <a:pt x="2083113" y="398208"/>
                  </a:lnTo>
                  <a:lnTo>
                    <a:pt x="2112289" y="432089"/>
                  </a:lnTo>
                  <a:lnTo>
                    <a:pt x="2140200" y="467057"/>
                  </a:lnTo>
                  <a:lnTo>
                    <a:pt x="2166810" y="503076"/>
                  </a:lnTo>
                  <a:lnTo>
                    <a:pt x="2192083" y="540110"/>
                  </a:lnTo>
                  <a:lnTo>
                    <a:pt x="2215984" y="578125"/>
                  </a:lnTo>
                  <a:lnTo>
                    <a:pt x="2238478" y="617085"/>
                  </a:lnTo>
                  <a:lnTo>
                    <a:pt x="2259527" y="656953"/>
                  </a:lnTo>
                  <a:lnTo>
                    <a:pt x="2279098" y="697694"/>
                  </a:lnTo>
                  <a:lnTo>
                    <a:pt x="2297154" y="739273"/>
                  </a:lnTo>
                  <a:lnTo>
                    <a:pt x="2313660" y="781653"/>
                  </a:lnTo>
                  <a:lnTo>
                    <a:pt x="2328579" y="824800"/>
                  </a:lnTo>
                  <a:lnTo>
                    <a:pt x="2341877" y="868677"/>
                  </a:lnTo>
                  <a:lnTo>
                    <a:pt x="2353517" y="913249"/>
                  </a:lnTo>
                  <a:lnTo>
                    <a:pt x="2363464" y="958481"/>
                  </a:lnTo>
                  <a:lnTo>
                    <a:pt x="2371683" y="1004336"/>
                  </a:lnTo>
                  <a:lnTo>
                    <a:pt x="2378137" y="1050779"/>
                  </a:lnTo>
                  <a:lnTo>
                    <a:pt x="2382792" y="1097774"/>
                  </a:lnTo>
                  <a:lnTo>
                    <a:pt x="2385611" y="1145286"/>
                  </a:lnTo>
                  <a:lnTo>
                    <a:pt x="2386558" y="1193279"/>
                  </a:lnTo>
                  <a:close/>
                </a:path>
              </a:pathLst>
            </a:custGeom>
            <a:ln w="49339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5F6EB6A-AAE1-634F-B5BD-D04E00CF3A2A}"/>
              </a:ext>
            </a:extLst>
          </p:cNvPr>
          <p:cNvGrpSpPr/>
          <p:nvPr/>
        </p:nvGrpSpPr>
        <p:grpSpPr>
          <a:xfrm>
            <a:off x="6005042" y="3684050"/>
            <a:ext cx="2030950" cy="2030950"/>
            <a:chOff x="3640249" y="2661060"/>
            <a:chExt cx="2457450" cy="2457450"/>
          </a:xfrm>
        </p:grpSpPr>
        <p:sp>
          <p:nvSpPr>
            <p:cNvPr id="70" name="object 14">
              <a:extLst>
                <a:ext uri="{FF2B5EF4-FFF2-40B4-BE49-F238E27FC236}">
                  <a16:creationId xmlns:a16="http://schemas.microsoft.com/office/drawing/2014/main" id="{43B075F9-F3E1-1A45-BE46-83D51EBD1353}"/>
                </a:ext>
              </a:extLst>
            </p:cNvPr>
            <p:cNvSpPr/>
            <p:nvPr/>
          </p:nvSpPr>
          <p:spPr>
            <a:xfrm>
              <a:off x="3705609" y="2726427"/>
              <a:ext cx="2326640" cy="2326640"/>
            </a:xfrm>
            <a:custGeom>
              <a:avLst/>
              <a:gdLst/>
              <a:ahLst/>
              <a:cxnLst/>
              <a:rect l="l" t="t" r="r" b="b"/>
              <a:pathLst>
                <a:path w="2326640" h="2326640">
                  <a:moveTo>
                    <a:pt x="2326500" y="1163243"/>
                  </a:moveTo>
                  <a:lnTo>
                    <a:pt x="2325530" y="1211193"/>
                  </a:lnTo>
                  <a:lnTo>
                    <a:pt x="2322644" y="1258649"/>
                  </a:lnTo>
                  <a:lnTo>
                    <a:pt x="2317879" y="1305574"/>
                  </a:lnTo>
                  <a:lnTo>
                    <a:pt x="2311275" y="1351931"/>
                  </a:lnTo>
                  <a:lnTo>
                    <a:pt x="2302866" y="1397682"/>
                  </a:lnTo>
                  <a:lnTo>
                    <a:pt x="2292692" y="1442789"/>
                  </a:lnTo>
                  <a:lnTo>
                    <a:pt x="2280789" y="1487216"/>
                  </a:lnTo>
                  <a:lnTo>
                    <a:pt x="2267196" y="1530925"/>
                  </a:lnTo>
                  <a:lnTo>
                    <a:pt x="2251948" y="1573878"/>
                  </a:lnTo>
                  <a:lnTo>
                    <a:pt x="2235084" y="1616038"/>
                  </a:lnTo>
                  <a:lnTo>
                    <a:pt x="2216642" y="1657367"/>
                  </a:lnTo>
                  <a:lnTo>
                    <a:pt x="2196658" y="1697829"/>
                  </a:lnTo>
                  <a:lnTo>
                    <a:pt x="2175170" y="1737386"/>
                  </a:lnTo>
                  <a:lnTo>
                    <a:pt x="2152216" y="1776000"/>
                  </a:lnTo>
                  <a:lnTo>
                    <a:pt x="2127832" y="1813634"/>
                  </a:lnTo>
                  <a:lnTo>
                    <a:pt x="2102057" y="1850250"/>
                  </a:lnTo>
                  <a:lnTo>
                    <a:pt x="2074927" y="1885812"/>
                  </a:lnTo>
                  <a:lnTo>
                    <a:pt x="2046481" y="1920281"/>
                  </a:lnTo>
                  <a:lnTo>
                    <a:pt x="2016755" y="1953620"/>
                  </a:lnTo>
                  <a:lnTo>
                    <a:pt x="1985787" y="1985792"/>
                  </a:lnTo>
                  <a:lnTo>
                    <a:pt x="1953615" y="2016760"/>
                  </a:lnTo>
                  <a:lnTo>
                    <a:pt x="1920275" y="2046485"/>
                  </a:lnTo>
                  <a:lnTo>
                    <a:pt x="1885806" y="2074931"/>
                  </a:lnTo>
                  <a:lnTo>
                    <a:pt x="1850245" y="2102061"/>
                  </a:lnTo>
                  <a:lnTo>
                    <a:pt x="1813628" y="2127835"/>
                  </a:lnTo>
                  <a:lnTo>
                    <a:pt x="1775994" y="2152219"/>
                  </a:lnTo>
                  <a:lnTo>
                    <a:pt x="1737380" y="2175173"/>
                  </a:lnTo>
                  <a:lnTo>
                    <a:pt x="1697824" y="2196660"/>
                  </a:lnTo>
                  <a:lnTo>
                    <a:pt x="1657362" y="2216644"/>
                  </a:lnTo>
                  <a:lnTo>
                    <a:pt x="1616032" y="2235086"/>
                  </a:lnTo>
                  <a:lnTo>
                    <a:pt x="1573873" y="2251950"/>
                  </a:lnTo>
                  <a:lnTo>
                    <a:pt x="1530920" y="2267197"/>
                  </a:lnTo>
                  <a:lnTo>
                    <a:pt x="1487212" y="2280790"/>
                  </a:lnTo>
                  <a:lnTo>
                    <a:pt x="1442785" y="2292693"/>
                  </a:lnTo>
                  <a:lnTo>
                    <a:pt x="1397678" y="2302867"/>
                  </a:lnTo>
                  <a:lnTo>
                    <a:pt x="1351928" y="2311275"/>
                  </a:lnTo>
                  <a:lnTo>
                    <a:pt x="1305572" y="2317880"/>
                  </a:lnTo>
                  <a:lnTo>
                    <a:pt x="1258648" y="2322644"/>
                  </a:lnTo>
                  <a:lnTo>
                    <a:pt x="1211192" y="2325530"/>
                  </a:lnTo>
                  <a:lnTo>
                    <a:pt x="1163243" y="2326500"/>
                  </a:lnTo>
                  <a:lnTo>
                    <a:pt x="1115294" y="2325530"/>
                  </a:lnTo>
                  <a:lnTo>
                    <a:pt x="1067839" y="2322644"/>
                  </a:lnTo>
                  <a:lnTo>
                    <a:pt x="1020915" y="2317880"/>
                  </a:lnTo>
                  <a:lnTo>
                    <a:pt x="974559" y="2311275"/>
                  </a:lnTo>
                  <a:lnTo>
                    <a:pt x="928809" y="2302867"/>
                  </a:lnTo>
                  <a:lnTo>
                    <a:pt x="883702" y="2292693"/>
                  </a:lnTo>
                  <a:lnTo>
                    <a:pt x="839276" y="2280790"/>
                  </a:lnTo>
                  <a:lnTo>
                    <a:pt x="795568" y="2267197"/>
                  </a:lnTo>
                  <a:lnTo>
                    <a:pt x="752616" y="2251950"/>
                  </a:lnTo>
                  <a:lnTo>
                    <a:pt x="710456" y="2235086"/>
                  </a:lnTo>
                  <a:lnTo>
                    <a:pt x="669127" y="2216644"/>
                  </a:lnTo>
                  <a:lnTo>
                    <a:pt x="628666" y="2196660"/>
                  </a:lnTo>
                  <a:lnTo>
                    <a:pt x="589109" y="2175173"/>
                  </a:lnTo>
                  <a:lnTo>
                    <a:pt x="550496" y="2152219"/>
                  </a:lnTo>
                  <a:lnTo>
                    <a:pt x="512862" y="2127835"/>
                  </a:lnTo>
                  <a:lnTo>
                    <a:pt x="476246" y="2102061"/>
                  </a:lnTo>
                  <a:lnTo>
                    <a:pt x="440685" y="2074931"/>
                  </a:lnTo>
                  <a:lnTo>
                    <a:pt x="406217" y="2046485"/>
                  </a:lnTo>
                  <a:lnTo>
                    <a:pt x="372877" y="2016760"/>
                  </a:lnTo>
                  <a:lnTo>
                    <a:pt x="340706" y="1985792"/>
                  </a:lnTo>
                  <a:lnTo>
                    <a:pt x="309738" y="1953620"/>
                  </a:lnTo>
                  <a:lnTo>
                    <a:pt x="280013" y="1920281"/>
                  </a:lnTo>
                  <a:lnTo>
                    <a:pt x="251567" y="1885812"/>
                  </a:lnTo>
                  <a:lnTo>
                    <a:pt x="224438" y="1850250"/>
                  </a:lnTo>
                  <a:lnTo>
                    <a:pt x="198663" y="1813634"/>
                  </a:lnTo>
                  <a:lnTo>
                    <a:pt x="174280" y="1776000"/>
                  </a:lnTo>
                  <a:lnTo>
                    <a:pt x="151326" y="1737386"/>
                  </a:lnTo>
                  <a:lnTo>
                    <a:pt x="129839" y="1697829"/>
                  </a:lnTo>
                  <a:lnTo>
                    <a:pt x="109855" y="1657367"/>
                  </a:lnTo>
                  <a:lnTo>
                    <a:pt x="91413" y="1616038"/>
                  </a:lnTo>
                  <a:lnTo>
                    <a:pt x="74550" y="1573878"/>
                  </a:lnTo>
                  <a:lnTo>
                    <a:pt x="59302" y="1530925"/>
                  </a:lnTo>
                  <a:lnTo>
                    <a:pt x="45709" y="1487216"/>
                  </a:lnTo>
                  <a:lnTo>
                    <a:pt x="33806" y="1442789"/>
                  </a:lnTo>
                  <a:lnTo>
                    <a:pt x="23632" y="1397682"/>
                  </a:lnTo>
                  <a:lnTo>
                    <a:pt x="15224" y="1351931"/>
                  </a:lnTo>
                  <a:lnTo>
                    <a:pt x="8620" y="1305574"/>
                  </a:lnTo>
                  <a:lnTo>
                    <a:pt x="3856" y="1258649"/>
                  </a:lnTo>
                  <a:lnTo>
                    <a:pt x="970" y="1211193"/>
                  </a:lnTo>
                  <a:lnTo>
                    <a:pt x="0" y="1163243"/>
                  </a:lnTo>
                  <a:lnTo>
                    <a:pt x="970" y="1115294"/>
                  </a:lnTo>
                  <a:lnTo>
                    <a:pt x="3856" y="1067839"/>
                  </a:lnTo>
                  <a:lnTo>
                    <a:pt x="8620" y="1020915"/>
                  </a:lnTo>
                  <a:lnTo>
                    <a:pt x="15224" y="974559"/>
                  </a:lnTo>
                  <a:lnTo>
                    <a:pt x="23632" y="928809"/>
                  </a:lnTo>
                  <a:lnTo>
                    <a:pt x="33806" y="883702"/>
                  </a:lnTo>
                  <a:lnTo>
                    <a:pt x="45709" y="839276"/>
                  </a:lnTo>
                  <a:lnTo>
                    <a:pt x="59302" y="795568"/>
                  </a:lnTo>
                  <a:lnTo>
                    <a:pt x="74550" y="752616"/>
                  </a:lnTo>
                  <a:lnTo>
                    <a:pt x="91413" y="710456"/>
                  </a:lnTo>
                  <a:lnTo>
                    <a:pt x="109855" y="669127"/>
                  </a:lnTo>
                  <a:lnTo>
                    <a:pt x="129839" y="628666"/>
                  </a:lnTo>
                  <a:lnTo>
                    <a:pt x="151326" y="589109"/>
                  </a:lnTo>
                  <a:lnTo>
                    <a:pt x="174280" y="550496"/>
                  </a:lnTo>
                  <a:lnTo>
                    <a:pt x="198663" y="512862"/>
                  </a:lnTo>
                  <a:lnTo>
                    <a:pt x="224438" y="476246"/>
                  </a:lnTo>
                  <a:lnTo>
                    <a:pt x="251567" y="440685"/>
                  </a:lnTo>
                  <a:lnTo>
                    <a:pt x="280013" y="406217"/>
                  </a:lnTo>
                  <a:lnTo>
                    <a:pt x="309738" y="372877"/>
                  </a:lnTo>
                  <a:lnTo>
                    <a:pt x="340706" y="340706"/>
                  </a:lnTo>
                  <a:lnTo>
                    <a:pt x="372877" y="309738"/>
                  </a:lnTo>
                  <a:lnTo>
                    <a:pt x="406217" y="280013"/>
                  </a:lnTo>
                  <a:lnTo>
                    <a:pt x="440685" y="251567"/>
                  </a:lnTo>
                  <a:lnTo>
                    <a:pt x="476246" y="224438"/>
                  </a:lnTo>
                  <a:lnTo>
                    <a:pt x="512862" y="198663"/>
                  </a:lnTo>
                  <a:lnTo>
                    <a:pt x="550496" y="174280"/>
                  </a:lnTo>
                  <a:lnTo>
                    <a:pt x="589109" y="151326"/>
                  </a:lnTo>
                  <a:lnTo>
                    <a:pt x="628666" y="129839"/>
                  </a:lnTo>
                  <a:lnTo>
                    <a:pt x="669127" y="109855"/>
                  </a:lnTo>
                  <a:lnTo>
                    <a:pt x="710456" y="91413"/>
                  </a:lnTo>
                  <a:lnTo>
                    <a:pt x="752616" y="74550"/>
                  </a:lnTo>
                  <a:lnTo>
                    <a:pt x="795568" y="59302"/>
                  </a:lnTo>
                  <a:lnTo>
                    <a:pt x="839276" y="45709"/>
                  </a:lnTo>
                  <a:lnTo>
                    <a:pt x="883702" y="33806"/>
                  </a:lnTo>
                  <a:lnTo>
                    <a:pt x="928809" y="23632"/>
                  </a:lnTo>
                  <a:lnTo>
                    <a:pt x="974559" y="15224"/>
                  </a:lnTo>
                  <a:lnTo>
                    <a:pt x="1020915" y="8620"/>
                  </a:lnTo>
                  <a:lnTo>
                    <a:pt x="1067839" y="3856"/>
                  </a:lnTo>
                  <a:lnTo>
                    <a:pt x="1115294" y="970"/>
                  </a:lnTo>
                  <a:lnTo>
                    <a:pt x="1163243" y="0"/>
                  </a:lnTo>
                  <a:lnTo>
                    <a:pt x="1211192" y="970"/>
                  </a:lnTo>
                  <a:lnTo>
                    <a:pt x="1258648" y="3856"/>
                  </a:lnTo>
                  <a:lnTo>
                    <a:pt x="1305572" y="8620"/>
                  </a:lnTo>
                  <a:lnTo>
                    <a:pt x="1351928" y="15224"/>
                  </a:lnTo>
                  <a:lnTo>
                    <a:pt x="1397678" y="23632"/>
                  </a:lnTo>
                  <a:lnTo>
                    <a:pt x="1442785" y="33806"/>
                  </a:lnTo>
                  <a:lnTo>
                    <a:pt x="1487212" y="45709"/>
                  </a:lnTo>
                  <a:lnTo>
                    <a:pt x="1530920" y="59302"/>
                  </a:lnTo>
                  <a:lnTo>
                    <a:pt x="1573873" y="74550"/>
                  </a:lnTo>
                  <a:lnTo>
                    <a:pt x="1616032" y="91413"/>
                  </a:lnTo>
                  <a:lnTo>
                    <a:pt x="1657362" y="109855"/>
                  </a:lnTo>
                  <a:lnTo>
                    <a:pt x="1697824" y="129839"/>
                  </a:lnTo>
                  <a:lnTo>
                    <a:pt x="1737380" y="151326"/>
                  </a:lnTo>
                  <a:lnTo>
                    <a:pt x="1775994" y="174280"/>
                  </a:lnTo>
                  <a:lnTo>
                    <a:pt x="1813628" y="198663"/>
                  </a:lnTo>
                  <a:lnTo>
                    <a:pt x="1850245" y="224438"/>
                  </a:lnTo>
                  <a:lnTo>
                    <a:pt x="1885806" y="251567"/>
                  </a:lnTo>
                  <a:lnTo>
                    <a:pt x="1920275" y="280013"/>
                  </a:lnTo>
                  <a:lnTo>
                    <a:pt x="1953615" y="309738"/>
                  </a:lnTo>
                  <a:lnTo>
                    <a:pt x="1985787" y="340706"/>
                  </a:lnTo>
                  <a:lnTo>
                    <a:pt x="2016755" y="372877"/>
                  </a:lnTo>
                  <a:lnTo>
                    <a:pt x="2046481" y="406217"/>
                  </a:lnTo>
                  <a:lnTo>
                    <a:pt x="2074927" y="440685"/>
                  </a:lnTo>
                  <a:lnTo>
                    <a:pt x="2102057" y="476246"/>
                  </a:lnTo>
                  <a:lnTo>
                    <a:pt x="2127832" y="512862"/>
                  </a:lnTo>
                  <a:lnTo>
                    <a:pt x="2152216" y="550496"/>
                  </a:lnTo>
                  <a:lnTo>
                    <a:pt x="2175170" y="589109"/>
                  </a:lnTo>
                  <a:lnTo>
                    <a:pt x="2196658" y="628666"/>
                  </a:lnTo>
                  <a:lnTo>
                    <a:pt x="2216642" y="669127"/>
                  </a:lnTo>
                  <a:lnTo>
                    <a:pt x="2235084" y="710456"/>
                  </a:lnTo>
                  <a:lnTo>
                    <a:pt x="2251948" y="752616"/>
                  </a:lnTo>
                  <a:lnTo>
                    <a:pt x="2267196" y="795568"/>
                  </a:lnTo>
                  <a:lnTo>
                    <a:pt x="2280789" y="839276"/>
                  </a:lnTo>
                  <a:lnTo>
                    <a:pt x="2292692" y="883702"/>
                  </a:lnTo>
                  <a:lnTo>
                    <a:pt x="2302866" y="928809"/>
                  </a:lnTo>
                  <a:lnTo>
                    <a:pt x="2311275" y="974559"/>
                  </a:lnTo>
                  <a:lnTo>
                    <a:pt x="2317879" y="1020915"/>
                  </a:lnTo>
                  <a:lnTo>
                    <a:pt x="2322644" y="1067839"/>
                  </a:lnTo>
                  <a:lnTo>
                    <a:pt x="2325530" y="1115294"/>
                  </a:lnTo>
                  <a:lnTo>
                    <a:pt x="2326500" y="1163243"/>
                  </a:lnTo>
                  <a:close/>
                </a:path>
              </a:pathLst>
            </a:custGeom>
            <a:ln w="48094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5">
              <a:extLst>
                <a:ext uri="{FF2B5EF4-FFF2-40B4-BE49-F238E27FC236}">
                  <a16:creationId xmlns:a16="http://schemas.microsoft.com/office/drawing/2014/main" id="{1E2EC2F4-16C0-EE40-AE36-BE43CA890BF5}"/>
                </a:ext>
              </a:extLst>
            </p:cNvPr>
            <p:cNvSpPr/>
            <p:nvPr/>
          </p:nvSpPr>
          <p:spPr>
            <a:xfrm>
              <a:off x="3640249" y="2661060"/>
              <a:ext cx="2457450" cy="2457450"/>
            </a:xfrm>
            <a:custGeom>
              <a:avLst/>
              <a:gdLst/>
              <a:ahLst/>
              <a:cxnLst/>
              <a:rect l="l" t="t" r="r" b="b"/>
              <a:pathLst>
                <a:path w="2457450" h="2457450">
                  <a:moveTo>
                    <a:pt x="2457221" y="1228610"/>
                  </a:moveTo>
                  <a:lnTo>
                    <a:pt x="2456291" y="1276854"/>
                  </a:lnTo>
                  <a:lnTo>
                    <a:pt x="2453524" y="1324626"/>
                  </a:lnTo>
                  <a:lnTo>
                    <a:pt x="2448955" y="1371893"/>
                  </a:lnTo>
                  <a:lnTo>
                    <a:pt x="2442617" y="1418621"/>
                  </a:lnTo>
                  <a:lnTo>
                    <a:pt x="2434545" y="1464775"/>
                  </a:lnTo>
                  <a:lnTo>
                    <a:pt x="2424772" y="1510321"/>
                  </a:lnTo>
                  <a:lnTo>
                    <a:pt x="2413333" y="1555225"/>
                  </a:lnTo>
                  <a:lnTo>
                    <a:pt x="2400262" y="1599454"/>
                  </a:lnTo>
                  <a:lnTo>
                    <a:pt x="2385594" y="1642972"/>
                  </a:lnTo>
                  <a:lnTo>
                    <a:pt x="2369361" y="1685746"/>
                  </a:lnTo>
                  <a:lnTo>
                    <a:pt x="2351600" y="1727741"/>
                  </a:lnTo>
                  <a:lnTo>
                    <a:pt x="2332342" y="1768924"/>
                  </a:lnTo>
                  <a:lnTo>
                    <a:pt x="2311624" y="1809261"/>
                  </a:lnTo>
                  <a:lnTo>
                    <a:pt x="2289478" y="1848716"/>
                  </a:lnTo>
                  <a:lnTo>
                    <a:pt x="2265939" y="1887256"/>
                  </a:lnTo>
                  <a:lnTo>
                    <a:pt x="2241042" y="1924847"/>
                  </a:lnTo>
                  <a:lnTo>
                    <a:pt x="2214819" y="1961455"/>
                  </a:lnTo>
                  <a:lnTo>
                    <a:pt x="2187307" y="1997046"/>
                  </a:lnTo>
                  <a:lnTo>
                    <a:pt x="2158537" y="2031585"/>
                  </a:lnTo>
                  <a:lnTo>
                    <a:pt x="2128546" y="2065038"/>
                  </a:lnTo>
                  <a:lnTo>
                    <a:pt x="2097366" y="2097371"/>
                  </a:lnTo>
                  <a:lnTo>
                    <a:pt x="2065033" y="2128550"/>
                  </a:lnTo>
                  <a:lnTo>
                    <a:pt x="2031579" y="2158542"/>
                  </a:lnTo>
                  <a:lnTo>
                    <a:pt x="1997040" y="2187311"/>
                  </a:lnTo>
                  <a:lnTo>
                    <a:pt x="1961450" y="2214823"/>
                  </a:lnTo>
                  <a:lnTo>
                    <a:pt x="1924842" y="2241045"/>
                  </a:lnTo>
                  <a:lnTo>
                    <a:pt x="1887251" y="2265942"/>
                  </a:lnTo>
                  <a:lnTo>
                    <a:pt x="1848710" y="2289481"/>
                  </a:lnTo>
                  <a:lnTo>
                    <a:pt x="1809255" y="2311626"/>
                  </a:lnTo>
                  <a:lnTo>
                    <a:pt x="1768919" y="2332344"/>
                  </a:lnTo>
                  <a:lnTo>
                    <a:pt x="1727736" y="2351601"/>
                  </a:lnTo>
                  <a:lnTo>
                    <a:pt x="1685741" y="2369363"/>
                  </a:lnTo>
                  <a:lnTo>
                    <a:pt x="1642967" y="2385595"/>
                  </a:lnTo>
                  <a:lnTo>
                    <a:pt x="1599449" y="2400264"/>
                  </a:lnTo>
                  <a:lnTo>
                    <a:pt x="1555221" y="2413334"/>
                  </a:lnTo>
                  <a:lnTo>
                    <a:pt x="1510317" y="2424773"/>
                  </a:lnTo>
                  <a:lnTo>
                    <a:pt x="1464771" y="2434545"/>
                  </a:lnTo>
                  <a:lnTo>
                    <a:pt x="1418618" y="2442617"/>
                  </a:lnTo>
                  <a:lnTo>
                    <a:pt x="1371891" y="2448955"/>
                  </a:lnTo>
                  <a:lnTo>
                    <a:pt x="1324624" y="2453525"/>
                  </a:lnTo>
                  <a:lnTo>
                    <a:pt x="1276853" y="2456291"/>
                  </a:lnTo>
                  <a:lnTo>
                    <a:pt x="1228610" y="2457221"/>
                  </a:lnTo>
                  <a:lnTo>
                    <a:pt x="1180367" y="2456291"/>
                  </a:lnTo>
                  <a:lnTo>
                    <a:pt x="1132594" y="2453525"/>
                  </a:lnTo>
                  <a:lnTo>
                    <a:pt x="1085327" y="2448955"/>
                  </a:lnTo>
                  <a:lnTo>
                    <a:pt x="1038600" y="2442617"/>
                  </a:lnTo>
                  <a:lnTo>
                    <a:pt x="992446" y="2434545"/>
                  </a:lnTo>
                  <a:lnTo>
                    <a:pt x="946899" y="2424773"/>
                  </a:lnTo>
                  <a:lnTo>
                    <a:pt x="901995" y="2413334"/>
                  </a:lnTo>
                  <a:lnTo>
                    <a:pt x="857767" y="2400264"/>
                  </a:lnTo>
                  <a:lnTo>
                    <a:pt x="814248" y="2385595"/>
                  </a:lnTo>
                  <a:lnTo>
                    <a:pt x="771474" y="2369363"/>
                  </a:lnTo>
                  <a:lnTo>
                    <a:pt x="729479" y="2351601"/>
                  </a:lnTo>
                  <a:lnTo>
                    <a:pt x="688296" y="2332344"/>
                  </a:lnTo>
                  <a:lnTo>
                    <a:pt x="647960" y="2311626"/>
                  </a:lnTo>
                  <a:lnTo>
                    <a:pt x="608504" y="2289481"/>
                  </a:lnTo>
                  <a:lnTo>
                    <a:pt x="569964" y="2265942"/>
                  </a:lnTo>
                  <a:lnTo>
                    <a:pt x="532373" y="2241045"/>
                  </a:lnTo>
                  <a:lnTo>
                    <a:pt x="495765" y="2214823"/>
                  </a:lnTo>
                  <a:lnTo>
                    <a:pt x="460175" y="2187311"/>
                  </a:lnTo>
                  <a:lnTo>
                    <a:pt x="425636" y="2158542"/>
                  </a:lnTo>
                  <a:lnTo>
                    <a:pt x="392183" y="2128550"/>
                  </a:lnTo>
                  <a:lnTo>
                    <a:pt x="359849" y="2097371"/>
                  </a:lnTo>
                  <a:lnTo>
                    <a:pt x="328670" y="2065038"/>
                  </a:lnTo>
                  <a:lnTo>
                    <a:pt x="298679" y="2031585"/>
                  </a:lnTo>
                  <a:lnTo>
                    <a:pt x="269910" y="1997046"/>
                  </a:lnTo>
                  <a:lnTo>
                    <a:pt x="242397" y="1961455"/>
                  </a:lnTo>
                  <a:lnTo>
                    <a:pt x="216175" y="1924847"/>
                  </a:lnTo>
                  <a:lnTo>
                    <a:pt x="191278" y="1887256"/>
                  </a:lnTo>
                  <a:lnTo>
                    <a:pt x="167740" y="1848716"/>
                  </a:lnTo>
                  <a:lnTo>
                    <a:pt x="145594" y="1809261"/>
                  </a:lnTo>
                  <a:lnTo>
                    <a:pt x="124876" y="1768924"/>
                  </a:lnTo>
                  <a:lnTo>
                    <a:pt x="105619" y="1727741"/>
                  </a:lnTo>
                  <a:lnTo>
                    <a:pt x="87857" y="1685746"/>
                  </a:lnTo>
                  <a:lnTo>
                    <a:pt x="71625" y="1642972"/>
                  </a:lnTo>
                  <a:lnTo>
                    <a:pt x="56957" y="1599454"/>
                  </a:lnTo>
                  <a:lnTo>
                    <a:pt x="43886" y="1555225"/>
                  </a:lnTo>
                  <a:lnTo>
                    <a:pt x="32448" y="1510321"/>
                  </a:lnTo>
                  <a:lnTo>
                    <a:pt x="22675" y="1464775"/>
                  </a:lnTo>
                  <a:lnTo>
                    <a:pt x="14603" y="1418621"/>
                  </a:lnTo>
                  <a:lnTo>
                    <a:pt x="8265" y="1371893"/>
                  </a:lnTo>
                  <a:lnTo>
                    <a:pt x="3696" y="1324626"/>
                  </a:lnTo>
                  <a:lnTo>
                    <a:pt x="929" y="1276854"/>
                  </a:lnTo>
                  <a:lnTo>
                    <a:pt x="0" y="1228610"/>
                  </a:lnTo>
                  <a:lnTo>
                    <a:pt x="929" y="1180367"/>
                  </a:lnTo>
                  <a:lnTo>
                    <a:pt x="3696" y="1132594"/>
                  </a:lnTo>
                  <a:lnTo>
                    <a:pt x="8265" y="1085327"/>
                  </a:lnTo>
                  <a:lnTo>
                    <a:pt x="14603" y="1038600"/>
                  </a:lnTo>
                  <a:lnTo>
                    <a:pt x="22675" y="992446"/>
                  </a:lnTo>
                  <a:lnTo>
                    <a:pt x="32448" y="946899"/>
                  </a:lnTo>
                  <a:lnTo>
                    <a:pt x="43886" y="901995"/>
                  </a:lnTo>
                  <a:lnTo>
                    <a:pt x="56957" y="857767"/>
                  </a:lnTo>
                  <a:lnTo>
                    <a:pt x="71625" y="814248"/>
                  </a:lnTo>
                  <a:lnTo>
                    <a:pt x="87857" y="771474"/>
                  </a:lnTo>
                  <a:lnTo>
                    <a:pt x="105619" y="729479"/>
                  </a:lnTo>
                  <a:lnTo>
                    <a:pt x="124876" y="688296"/>
                  </a:lnTo>
                  <a:lnTo>
                    <a:pt x="145594" y="647960"/>
                  </a:lnTo>
                  <a:lnTo>
                    <a:pt x="167740" y="608504"/>
                  </a:lnTo>
                  <a:lnTo>
                    <a:pt x="191278" y="569964"/>
                  </a:lnTo>
                  <a:lnTo>
                    <a:pt x="216175" y="532373"/>
                  </a:lnTo>
                  <a:lnTo>
                    <a:pt x="242397" y="495765"/>
                  </a:lnTo>
                  <a:lnTo>
                    <a:pt x="269910" y="460175"/>
                  </a:lnTo>
                  <a:lnTo>
                    <a:pt x="298679" y="425636"/>
                  </a:lnTo>
                  <a:lnTo>
                    <a:pt x="328670" y="392183"/>
                  </a:lnTo>
                  <a:lnTo>
                    <a:pt x="359849" y="359849"/>
                  </a:lnTo>
                  <a:lnTo>
                    <a:pt x="392183" y="328670"/>
                  </a:lnTo>
                  <a:lnTo>
                    <a:pt x="425636" y="298679"/>
                  </a:lnTo>
                  <a:lnTo>
                    <a:pt x="460175" y="269910"/>
                  </a:lnTo>
                  <a:lnTo>
                    <a:pt x="495765" y="242397"/>
                  </a:lnTo>
                  <a:lnTo>
                    <a:pt x="532373" y="216175"/>
                  </a:lnTo>
                  <a:lnTo>
                    <a:pt x="569964" y="191278"/>
                  </a:lnTo>
                  <a:lnTo>
                    <a:pt x="608504" y="167740"/>
                  </a:lnTo>
                  <a:lnTo>
                    <a:pt x="647960" y="145594"/>
                  </a:lnTo>
                  <a:lnTo>
                    <a:pt x="688296" y="124876"/>
                  </a:lnTo>
                  <a:lnTo>
                    <a:pt x="729479" y="105619"/>
                  </a:lnTo>
                  <a:lnTo>
                    <a:pt x="771474" y="87857"/>
                  </a:lnTo>
                  <a:lnTo>
                    <a:pt x="814248" y="71625"/>
                  </a:lnTo>
                  <a:lnTo>
                    <a:pt x="857767" y="56957"/>
                  </a:lnTo>
                  <a:lnTo>
                    <a:pt x="901995" y="43886"/>
                  </a:lnTo>
                  <a:lnTo>
                    <a:pt x="946899" y="32448"/>
                  </a:lnTo>
                  <a:lnTo>
                    <a:pt x="992446" y="22675"/>
                  </a:lnTo>
                  <a:lnTo>
                    <a:pt x="1038600" y="14603"/>
                  </a:lnTo>
                  <a:lnTo>
                    <a:pt x="1085327" y="8265"/>
                  </a:lnTo>
                  <a:lnTo>
                    <a:pt x="1132594" y="3696"/>
                  </a:lnTo>
                  <a:lnTo>
                    <a:pt x="1180367" y="929"/>
                  </a:lnTo>
                  <a:lnTo>
                    <a:pt x="1228610" y="0"/>
                  </a:lnTo>
                  <a:lnTo>
                    <a:pt x="1276853" y="929"/>
                  </a:lnTo>
                  <a:lnTo>
                    <a:pt x="1324624" y="3696"/>
                  </a:lnTo>
                  <a:lnTo>
                    <a:pt x="1371891" y="8265"/>
                  </a:lnTo>
                  <a:lnTo>
                    <a:pt x="1418618" y="14603"/>
                  </a:lnTo>
                  <a:lnTo>
                    <a:pt x="1464771" y="22675"/>
                  </a:lnTo>
                  <a:lnTo>
                    <a:pt x="1510317" y="32448"/>
                  </a:lnTo>
                  <a:lnTo>
                    <a:pt x="1555221" y="43886"/>
                  </a:lnTo>
                  <a:lnTo>
                    <a:pt x="1599449" y="56957"/>
                  </a:lnTo>
                  <a:lnTo>
                    <a:pt x="1642967" y="71625"/>
                  </a:lnTo>
                  <a:lnTo>
                    <a:pt x="1685741" y="87857"/>
                  </a:lnTo>
                  <a:lnTo>
                    <a:pt x="1727736" y="105619"/>
                  </a:lnTo>
                  <a:lnTo>
                    <a:pt x="1768919" y="124876"/>
                  </a:lnTo>
                  <a:lnTo>
                    <a:pt x="1809255" y="145594"/>
                  </a:lnTo>
                  <a:lnTo>
                    <a:pt x="1848710" y="167740"/>
                  </a:lnTo>
                  <a:lnTo>
                    <a:pt x="1887251" y="191278"/>
                  </a:lnTo>
                  <a:lnTo>
                    <a:pt x="1924842" y="216175"/>
                  </a:lnTo>
                  <a:lnTo>
                    <a:pt x="1961450" y="242397"/>
                  </a:lnTo>
                  <a:lnTo>
                    <a:pt x="1997040" y="269910"/>
                  </a:lnTo>
                  <a:lnTo>
                    <a:pt x="2031579" y="298679"/>
                  </a:lnTo>
                  <a:lnTo>
                    <a:pt x="2065033" y="328670"/>
                  </a:lnTo>
                  <a:lnTo>
                    <a:pt x="2097366" y="359849"/>
                  </a:lnTo>
                  <a:lnTo>
                    <a:pt x="2128546" y="392183"/>
                  </a:lnTo>
                  <a:lnTo>
                    <a:pt x="2158537" y="425636"/>
                  </a:lnTo>
                  <a:lnTo>
                    <a:pt x="2187307" y="460175"/>
                  </a:lnTo>
                  <a:lnTo>
                    <a:pt x="2214819" y="495765"/>
                  </a:lnTo>
                  <a:lnTo>
                    <a:pt x="2241042" y="532373"/>
                  </a:lnTo>
                  <a:lnTo>
                    <a:pt x="2265939" y="569964"/>
                  </a:lnTo>
                  <a:lnTo>
                    <a:pt x="2289478" y="608504"/>
                  </a:lnTo>
                  <a:lnTo>
                    <a:pt x="2311624" y="647960"/>
                  </a:lnTo>
                  <a:lnTo>
                    <a:pt x="2332342" y="688296"/>
                  </a:lnTo>
                  <a:lnTo>
                    <a:pt x="2351600" y="729479"/>
                  </a:lnTo>
                  <a:lnTo>
                    <a:pt x="2369361" y="771474"/>
                  </a:lnTo>
                  <a:lnTo>
                    <a:pt x="2385594" y="814248"/>
                  </a:lnTo>
                  <a:lnTo>
                    <a:pt x="2400262" y="857767"/>
                  </a:lnTo>
                  <a:lnTo>
                    <a:pt x="2413333" y="901995"/>
                  </a:lnTo>
                  <a:lnTo>
                    <a:pt x="2424772" y="946899"/>
                  </a:lnTo>
                  <a:lnTo>
                    <a:pt x="2434545" y="992446"/>
                  </a:lnTo>
                  <a:lnTo>
                    <a:pt x="2442617" y="1038600"/>
                  </a:lnTo>
                  <a:lnTo>
                    <a:pt x="2448955" y="1085327"/>
                  </a:lnTo>
                  <a:lnTo>
                    <a:pt x="2453524" y="1132594"/>
                  </a:lnTo>
                  <a:lnTo>
                    <a:pt x="2456291" y="1180367"/>
                  </a:lnTo>
                  <a:lnTo>
                    <a:pt x="2457221" y="1228610"/>
                  </a:lnTo>
                  <a:close/>
                </a:path>
              </a:pathLst>
            </a:custGeom>
            <a:ln w="50800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6">
              <a:extLst>
                <a:ext uri="{FF2B5EF4-FFF2-40B4-BE49-F238E27FC236}">
                  <a16:creationId xmlns:a16="http://schemas.microsoft.com/office/drawing/2014/main" id="{3001DC85-F829-BA45-9AC7-45F1518734C8}"/>
                </a:ext>
              </a:extLst>
            </p:cNvPr>
            <p:cNvSpPr/>
            <p:nvPr/>
          </p:nvSpPr>
          <p:spPr>
            <a:xfrm>
              <a:off x="3675577" y="2696391"/>
              <a:ext cx="2386965" cy="2386965"/>
            </a:xfrm>
            <a:custGeom>
              <a:avLst/>
              <a:gdLst/>
              <a:ahLst/>
              <a:cxnLst/>
              <a:rect l="l" t="t" r="r" b="b"/>
              <a:pathLst>
                <a:path w="2386965" h="2386965">
                  <a:moveTo>
                    <a:pt x="2386558" y="1193279"/>
                  </a:moveTo>
                  <a:lnTo>
                    <a:pt x="2385611" y="1241273"/>
                  </a:lnTo>
                  <a:lnTo>
                    <a:pt x="2382792" y="1288785"/>
                  </a:lnTo>
                  <a:lnTo>
                    <a:pt x="2378137" y="1335781"/>
                  </a:lnTo>
                  <a:lnTo>
                    <a:pt x="2371683" y="1382225"/>
                  </a:lnTo>
                  <a:lnTo>
                    <a:pt x="2363464" y="1428081"/>
                  </a:lnTo>
                  <a:lnTo>
                    <a:pt x="2353517" y="1473312"/>
                  </a:lnTo>
                  <a:lnTo>
                    <a:pt x="2341877" y="1517885"/>
                  </a:lnTo>
                  <a:lnTo>
                    <a:pt x="2328579" y="1561763"/>
                  </a:lnTo>
                  <a:lnTo>
                    <a:pt x="2313660" y="1604910"/>
                  </a:lnTo>
                  <a:lnTo>
                    <a:pt x="2297154" y="1647290"/>
                  </a:lnTo>
                  <a:lnTo>
                    <a:pt x="2279098" y="1688869"/>
                  </a:lnTo>
                  <a:lnTo>
                    <a:pt x="2259527" y="1729611"/>
                  </a:lnTo>
                  <a:lnTo>
                    <a:pt x="2238478" y="1769479"/>
                  </a:lnTo>
                  <a:lnTo>
                    <a:pt x="2215984" y="1808438"/>
                  </a:lnTo>
                  <a:lnTo>
                    <a:pt x="2192083" y="1846453"/>
                  </a:lnTo>
                  <a:lnTo>
                    <a:pt x="2166810" y="1883487"/>
                  </a:lnTo>
                  <a:lnTo>
                    <a:pt x="2140200" y="1919506"/>
                  </a:lnTo>
                  <a:lnTo>
                    <a:pt x="2112289" y="1954474"/>
                  </a:lnTo>
                  <a:lnTo>
                    <a:pt x="2083113" y="1988354"/>
                  </a:lnTo>
                  <a:lnTo>
                    <a:pt x="2052707" y="2021112"/>
                  </a:lnTo>
                  <a:lnTo>
                    <a:pt x="2021107" y="2052712"/>
                  </a:lnTo>
                  <a:lnTo>
                    <a:pt x="1988349" y="2083117"/>
                  </a:lnTo>
                  <a:lnTo>
                    <a:pt x="1954469" y="2112293"/>
                  </a:lnTo>
                  <a:lnTo>
                    <a:pt x="1919501" y="2140203"/>
                  </a:lnTo>
                  <a:lnTo>
                    <a:pt x="1883482" y="2166813"/>
                  </a:lnTo>
                  <a:lnTo>
                    <a:pt x="1846447" y="2192086"/>
                  </a:lnTo>
                  <a:lnTo>
                    <a:pt x="1808432" y="2215987"/>
                  </a:lnTo>
                  <a:lnTo>
                    <a:pt x="1769473" y="2238480"/>
                  </a:lnTo>
                  <a:lnTo>
                    <a:pt x="1729605" y="2259530"/>
                  </a:lnTo>
                  <a:lnTo>
                    <a:pt x="1688864" y="2279100"/>
                  </a:lnTo>
                  <a:lnTo>
                    <a:pt x="1647285" y="2297156"/>
                  </a:lnTo>
                  <a:lnTo>
                    <a:pt x="1604905" y="2313661"/>
                  </a:lnTo>
                  <a:lnTo>
                    <a:pt x="1561758" y="2328580"/>
                  </a:lnTo>
                  <a:lnTo>
                    <a:pt x="1517881" y="2341878"/>
                  </a:lnTo>
                  <a:lnTo>
                    <a:pt x="1473308" y="2353518"/>
                  </a:lnTo>
                  <a:lnTo>
                    <a:pt x="1428077" y="2363465"/>
                  </a:lnTo>
                  <a:lnTo>
                    <a:pt x="1382222" y="2371683"/>
                  </a:lnTo>
                  <a:lnTo>
                    <a:pt x="1335779" y="2378138"/>
                  </a:lnTo>
                  <a:lnTo>
                    <a:pt x="1288784" y="2382792"/>
                  </a:lnTo>
                  <a:lnTo>
                    <a:pt x="1241272" y="2385611"/>
                  </a:lnTo>
                  <a:lnTo>
                    <a:pt x="1193279" y="2386558"/>
                  </a:lnTo>
                  <a:lnTo>
                    <a:pt x="1145285" y="2385611"/>
                  </a:lnTo>
                  <a:lnTo>
                    <a:pt x="1097772" y="2382792"/>
                  </a:lnTo>
                  <a:lnTo>
                    <a:pt x="1050776" y="2378138"/>
                  </a:lnTo>
                  <a:lnTo>
                    <a:pt x="1004333" y="2371683"/>
                  </a:lnTo>
                  <a:lnTo>
                    <a:pt x="958477" y="2363465"/>
                  </a:lnTo>
                  <a:lnTo>
                    <a:pt x="913245" y="2353518"/>
                  </a:lnTo>
                  <a:lnTo>
                    <a:pt x="868673" y="2341878"/>
                  </a:lnTo>
                  <a:lnTo>
                    <a:pt x="824795" y="2328580"/>
                  </a:lnTo>
                  <a:lnTo>
                    <a:pt x="781648" y="2313661"/>
                  </a:lnTo>
                  <a:lnTo>
                    <a:pt x="739267" y="2297156"/>
                  </a:lnTo>
                  <a:lnTo>
                    <a:pt x="697688" y="2279100"/>
                  </a:lnTo>
                  <a:lnTo>
                    <a:pt x="656947" y="2259530"/>
                  </a:lnTo>
                  <a:lnTo>
                    <a:pt x="617079" y="2238480"/>
                  </a:lnTo>
                  <a:lnTo>
                    <a:pt x="578120" y="2215987"/>
                  </a:lnTo>
                  <a:lnTo>
                    <a:pt x="540105" y="2192086"/>
                  </a:lnTo>
                  <a:lnTo>
                    <a:pt x="503070" y="2166813"/>
                  </a:lnTo>
                  <a:lnTo>
                    <a:pt x="467051" y="2140203"/>
                  </a:lnTo>
                  <a:lnTo>
                    <a:pt x="432084" y="2112293"/>
                  </a:lnTo>
                  <a:lnTo>
                    <a:pt x="398203" y="2083117"/>
                  </a:lnTo>
                  <a:lnTo>
                    <a:pt x="365445" y="2052712"/>
                  </a:lnTo>
                  <a:lnTo>
                    <a:pt x="333846" y="2021112"/>
                  </a:lnTo>
                  <a:lnTo>
                    <a:pt x="303441" y="1988354"/>
                  </a:lnTo>
                  <a:lnTo>
                    <a:pt x="274265" y="1954474"/>
                  </a:lnTo>
                  <a:lnTo>
                    <a:pt x="246354" y="1919506"/>
                  </a:lnTo>
                  <a:lnTo>
                    <a:pt x="219745" y="1883487"/>
                  </a:lnTo>
                  <a:lnTo>
                    <a:pt x="194471" y="1846453"/>
                  </a:lnTo>
                  <a:lnTo>
                    <a:pt x="170571" y="1808438"/>
                  </a:lnTo>
                  <a:lnTo>
                    <a:pt x="148077" y="1769479"/>
                  </a:lnTo>
                  <a:lnTo>
                    <a:pt x="127028" y="1729611"/>
                  </a:lnTo>
                  <a:lnTo>
                    <a:pt x="107457" y="1688869"/>
                  </a:lnTo>
                  <a:lnTo>
                    <a:pt x="89402" y="1647290"/>
                  </a:lnTo>
                  <a:lnTo>
                    <a:pt x="72897" y="1604910"/>
                  </a:lnTo>
                  <a:lnTo>
                    <a:pt x="57977" y="1561763"/>
                  </a:lnTo>
                  <a:lnTo>
                    <a:pt x="44680" y="1517885"/>
                  </a:lnTo>
                  <a:lnTo>
                    <a:pt x="33040" y="1473312"/>
                  </a:lnTo>
                  <a:lnTo>
                    <a:pt x="23093" y="1428081"/>
                  </a:lnTo>
                  <a:lnTo>
                    <a:pt x="14874" y="1382225"/>
                  </a:lnTo>
                  <a:lnTo>
                    <a:pt x="8420" y="1335781"/>
                  </a:lnTo>
                  <a:lnTo>
                    <a:pt x="3766" y="1288785"/>
                  </a:lnTo>
                  <a:lnTo>
                    <a:pt x="947" y="1241273"/>
                  </a:lnTo>
                  <a:lnTo>
                    <a:pt x="0" y="1193279"/>
                  </a:lnTo>
                  <a:lnTo>
                    <a:pt x="947" y="1145286"/>
                  </a:lnTo>
                  <a:lnTo>
                    <a:pt x="3766" y="1097774"/>
                  </a:lnTo>
                  <a:lnTo>
                    <a:pt x="8420" y="1050779"/>
                  </a:lnTo>
                  <a:lnTo>
                    <a:pt x="14874" y="1004336"/>
                  </a:lnTo>
                  <a:lnTo>
                    <a:pt x="23093" y="958481"/>
                  </a:lnTo>
                  <a:lnTo>
                    <a:pt x="33040" y="913249"/>
                  </a:lnTo>
                  <a:lnTo>
                    <a:pt x="44680" y="868677"/>
                  </a:lnTo>
                  <a:lnTo>
                    <a:pt x="57977" y="824800"/>
                  </a:lnTo>
                  <a:lnTo>
                    <a:pt x="72897" y="781653"/>
                  </a:lnTo>
                  <a:lnTo>
                    <a:pt x="89402" y="739273"/>
                  </a:lnTo>
                  <a:lnTo>
                    <a:pt x="107457" y="697694"/>
                  </a:lnTo>
                  <a:lnTo>
                    <a:pt x="127028" y="656953"/>
                  </a:lnTo>
                  <a:lnTo>
                    <a:pt x="148077" y="617085"/>
                  </a:lnTo>
                  <a:lnTo>
                    <a:pt x="170571" y="578125"/>
                  </a:lnTo>
                  <a:lnTo>
                    <a:pt x="194471" y="540110"/>
                  </a:lnTo>
                  <a:lnTo>
                    <a:pt x="219745" y="503076"/>
                  </a:lnTo>
                  <a:lnTo>
                    <a:pt x="246354" y="467057"/>
                  </a:lnTo>
                  <a:lnTo>
                    <a:pt x="274265" y="432089"/>
                  </a:lnTo>
                  <a:lnTo>
                    <a:pt x="303441" y="398208"/>
                  </a:lnTo>
                  <a:lnTo>
                    <a:pt x="333846" y="365450"/>
                  </a:lnTo>
                  <a:lnTo>
                    <a:pt x="365445" y="333851"/>
                  </a:lnTo>
                  <a:lnTo>
                    <a:pt x="398203" y="303445"/>
                  </a:lnTo>
                  <a:lnTo>
                    <a:pt x="432084" y="274269"/>
                  </a:lnTo>
                  <a:lnTo>
                    <a:pt x="467051" y="246358"/>
                  </a:lnTo>
                  <a:lnTo>
                    <a:pt x="503070" y="219748"/>
                  </a:lnTo>
                  <a:lnTo>
                    <a:pt x="540105" y="194475"/>
                  </a:lnTo>
                  <a:lnTo>
                    <a:pt x="578120" y="170573"/>
                  </a:lnTo>
                  <a:lnTo>
                    <a:pt x="617079" y="148080"/>
                  </a:lnTo>
                  <a:lnTo>
                    <a:pt x="656947" y="127030"/>
                  </a:lnTo>
                  <a:lnTo>
                    <a:pt x="697688" y="107459"/>
                  </a:lnTo>
                  <a:lnTo>
                    <a:pt x="739267" y="89403"/>
                  </a:lnTo>
                  <a:lnTo>
                    <a:pt x="781648" y="72898"/>
                  </a:lnTo>
                  <a:lnTo>
                    <a:pt x="824795" y="57979"/>
                  </a:lnTo>
                  <a:lnTo>
                    <a:pt x="868673" y="44681"/>
                  </a:lnTo>
                  <a:lnTo>
                    <a:pt x="913245" y="33040"/>
                  </a:lnTo>
                  <a:lnTo>
                    <a:pt x="958477" y="23093"/>
                  </a:lnTo>
                  <a:lnTo>
                    <a:pt x="1004333" y="14874"/>
                  </a:lnTo>
                  <a:lnTo>
                    <a:pt x="1050776" y="8420"/>
                  </a:lnTo>
                  <a:lnTo>
                    <a:pt x="1097772" y="3766"/>
                  </a:lnTo>
                  <a:lnTo>
                    <a:pt x="1145285" y="947"/>
                  </a:lnTo>
                  <a:lnTo>
                    <a:pt x="1193279" y="0"/>
                  </a:lnTo>
                  <a:lnTo>
                    <a:pt x="1241272" y="947"/>
                  </a:lnTo>
                  <a:lnTo>
                    <a:pt x="1288784" y="3766"/>
                  </a:lnTo>
                  <a:lnTo>
                    <a:pt x="1335779" y="8420"/>
                  </a:lnTo>
                  <a:lnTo>
                    <a:pt x="1382222" y="14874"/>
                  </a:lnTo>
                  <a:lnTo>
                    <a:pt x="1428077" y="23093"/>
                  </a:lnTo>
                  <a:lnTo>
                    <a:pt x="1473308" y="33040"/>
                  </a:lnTo>
                  <a:lnTo>
                    <a:pt x="1517881" y="44681"/>
                  </a:lnTo>
                  <a:lnTo>
                    <a:pt x="1561758" y="57979"/>
                  </a:lnTo>
                  <a:lnTo>
                    <a:pt x="1604905" y="72898"/>
                  </a:lnTo>
                  <a:lnTo>
                    <a:pt x="1647285" y="89403"/>
                  </a:lnTo>
                  <a:lnTo>
                    <a:pt x="1688864" y="107459"/>
                  </a:lnTo>
                  <a:lnTo>
                    <a:pt x="1729605" y="127030"/>
                  </a:lnTo>
                  <a:lnTo>
                    <a:pt x="1769473" y="148080"/>
                  </a:lnTo>
                  <a:lnTo>
                    <a:pt x="1808432" y="170573"/>
                  </a:lnTo>
                  <a:lnTo>
                    <a:pt x="1846447" y="194475"/>
                  </a:lnTo>
                  <a:lnTo>
                    <a:pt x="1883482" y="219748"/>
                  </a:lnTo>
                  <a:lnTo>
                    <a:pt x="1919501" y="246358"/>
                  </a:lnTo>
                  <a:lnTo>
                    <a:pt x="1954469" y="274269"/>
                  </a:lnTo>
                  <a:lnTo>
                    <a:pt x="1988349" y="303445"/>
                  </a:lnTo>
                  <a:lnTo>
                    <a:pt x="2021107" y="333851"/>
                  </a:lnTo>
                  <a:lnTo>
                    <a:pt x="2052707" y="365450"/>
                  </a:lnTo>
                  <a:lnTo>
                    <a:pt x="2083113" y="398208"/>
                  </a:lnTo>
                  <a:lnTo>
                    <a:pt x="2112289" y="432089"/>
                  </a:lnTo>
                  <a:lnTo>
                    <a:pt x="2140200" y="467057"/>
                  </a:lnTo>
                  <a:lnTo>
                    <a:pt x="2166810" y="503076"/>
                  </a:lnTo>
                  <a:lnTo>
                    <a:pt x="2192083" y="540110"/>
                  </a:lnTo>
                  <a:lnTo>
                    <a:pt x="2215984" y="578125"/>
                  </a:lnTo>
                  <a:lnTo>
                    <a:pt x="2238478" y="617085"/>
                  </a:lnTo>
                  <a:lnTo>
                    <a:pt x="2259527" y="656953"/>
                  </a:lnTo>
                  <a:lnTo>
                    <a:pt x="2279098" y="697694"/>
                  </a:lnTo>
                  <a:lnTo>
                    <a:pt x="2297154" y="739273"/>
                  </a:lnTo>
                  <a:lnTo>
                    <a:pt x="2313660" y="781653"/>
                  </a:lnTo>
                  <a:lnTo>
                    <a:pt x="2328579" y="824800"/>
                  </a:lnTo>
                  <a:lnTo>
                    <a:pt x="2341877" y="868677"/>
                  </a:lnTo>
                  <a:lnTo>
                    <a:pt x="2353517" y="913249"/>
                  </a:lnTo>
                  <a:lnTo>
                    <a:pt x="2363464" y="958481"/>
                  </a:lnTo>
                  <a:lnTo>
                    <a:pt x="2371683" y="1004336"/>
                  </a:lnTo>
                  <a:lnTo>
                    <a:pt x="2378137" y="1050779"/>
                  </a:lnTo>
                  <a:lnTo>
                    <a:pt x="2382792" y="1097774"/>
                  </a:lnTo>
                  <a:lnTo>
                    <a:pt x="2385611" y="1145286"/>
                  </a:lnTo>
                  <a:lnTo>
                    <a:pt x="2386558" y="1193279"/>
                  </a:lnTo>
                  <a:close/>
                </a:path>
              </a:pathLst>
            </a:custGeom>
            <a:ln w="49339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518E986-7599-CF44-9496-4555DA93FB59}"/>
              </a:ext>
            </a:extLst>
          </p:cNvPr>
          <p:cNvGrpSpPr/>
          <p:nvPr/>
        </p:nvGrpSpPr>
        <p:grpSpPr>
          <a:xfrm>
            <a:off x="7833842" y="2287102"/>
            <a:ext cx="2030950" cy="2030950"/>
            <a:chOff x="3640249" y="2661060"/>
            <a:chExt cx="2457450" cy="2457450"/>
          </a:xfrm>
        </p:grpSpPr>
        <p:sp>
          <p:nvSpPr>
            <p:cNvPr id="82" name="object 14">
              <a:extLst>
                <a:ext uri="{FF2B5EF4-FFF2-40B4-BE49-F238E27FC236}">
                  <a16:creationId xmlns:a16="http://schemas.microsoft.com/office/drawing/2014/main" id="{BF38A2C3-CE8E-D848-8170-6264909B070D}"/>
                </a:ext>
              </a:extLst>
            </p:cNvPr>
            <p:cNvSpPr/>
            <p:nvPr/>
          </p:nvSpPr>
          <p:spPr>
            <a:xfrm>
              <a:off x="3705609" y="2726427"/>
              <a:ext cx="2326640" cy="2326640"/>
            </a:xfrm>
            <a:custGeom>
              <a:avLst/>
              <a:gdLst/>
              <a:ahLst/>
              <a:cxnLst/>
              <a:rect l="l" t="t" r="r" b="b"/>
              <a:pathLst>
                <a:path w="2326640" h="2326640">
                  <a:moveTo>
                    <a:pt x="2326500" y="1163243"/>
                  </a:moveTo>
                  <a:lnTo>
                    <a:pt x="2325530" y="1211193"/>
                  </a:lnTo>
                  <a:lnTo>
                    <a:pt x="2322644" y="1258649"/>
                  </a:lnTo>
                  <a:lnTo>
                    <a:pt x="2317879" y="1305574"/>
                  </a:lnTo>
                  <a:lnTo>
                    <a:pt x="2311275" y="1351931"/>
                  </a:lnTo>
                  <a:lnTo>
                    <a:pt x="2302866" y="1397682"/>
                  </a:lnTo>
                  <a:lnTo>
                    <a:pt x="2292692" y="1442789"/>
                  </a:lnTo>
                  <a:lnTo>
                    <a:pt x="2280789" y="1487216"/>
                  </a:lnTo>
                  <a:lnTo>
                    <a:pt x="2267196" y="1530925"/>
                  </a:lnTo>
                  <a:lnTo>
                    <a:pt x="2251948" y="1573878"/>
                  </a:lnTo>
                  <a:lnTo>
                    <a:pt x="2235084" y="1616038"/>
                  </a:lnTo>
                  <a:lnTo>
                    <a:pt x="2216642" y="1657367"/>
                  </a:lnTo>
                  <a:lnTo>
                    <a:pt x="2196658" y="1697829"/>
                  </a:lnTo>
                  <a:lnTo>
                    <a:pt x="2175170" y="1737386"/>
                  </a:lnTo>
                  <a:lnTo>
                    <a:pt x="2152216" y="1776000"/>
                  </a:lnTo>
                  <a:lnTo>
                    <a:pt x="2127832" y="1813634"/>
                  </a:lnTo>
                  <a:lnTo>
                    <a:pt x="2102057" y="1850250"/>
                  </a:lnTo>
                  <a:lnTo>
                    <a:pt x="2074927" y="1885812"/>
                  </a:lnTo>
                  <a:lnTo>
                    <a:pt x="2046481" y="1920281"/>
                  </a:lnTo>
                  <a:lnTo>
                    <a:pt x="2016755" y="1953620"/>
                  </a:lnTo>
                  <a:lnTo>
                    <a:pt x="1985787" y="1985792"/>
                  </a:lnTo>
                  <a:lnTo>
                    <a:pt x="1953615" y="2016760"/>
                  </a:lnTo>
                  <a:lnTo>
                    <a:pt x="1920275" y="2046485"/>
                  </a:lnTo>
                  <a:lnTo>
                    <a:pt x="1885806" y="2074931"/>
                  </a:lnTo>
                  <a:lnTo>
                    <a:pt x="1850245" y="2102061"/>
                  </a:lnTo>
                  <a:lnTo>
                    <a:pt x="1813628" y="2127835"/>
                  </a:lnTo>
                  <a:lnTo>
                    <a:pt x="1775994" y="2152219"/>
                  </a:lnTo>
                  <a:lnTo>
                    <a:pt x="1737380" y="2175173"/>
                  </a:lnTo>
                  <a:lnTo>
                    <a:pt x="1697824" y="2196660"/>
                  </a:lnTo>
                  <a:lnTo>
                    <a:pt x="1657362" y="2216644"/>
                  </a:lnTo>
                  <a:lnTo>
                    <a:pt x="1616032" y="2235086"/>
                  </a:lnTo>
                  <a:lnTo>
                    <a:pt x="1573873" y="2251950"/>
                  </a:lnTo>
                  <a:lnTo>
                    <a:pt x="1530920" y="2267197"/>
                  </a:lnTo>
                  <a:lnTo>
                    <a:pt x="1487212" y="2280790"/>
                  </a:lnTo>
                  <a:lnTo>
                    <a:pt x="1442785" y="2292693"/>
                  </a:lnTo>
                  <a:lnTo>
                    <a:pt x="1397678" y="2302867"/>
                  </a:lnTo>
                  <a:lnTo>
                    <a:pt x="1351928" y="2311275"/>
                  </a:lnTo>
                  <a:lnTo>
                    <a:pt x="1305572" y="2317880"/>
                  </a:lnTo>
                  <a:lnTo>
                    <a:pt x="1258648" y="2322644"/>
                  </a:lnTo>
                  <a:lnTo>
                    <a:pt x="1211192" y="2325530"/>
                  </a:lnTo>
                  <a:lnTo>
                    <a:pt x="1163243" y="2326500"/>
                  </a:lnTo>
                  <a:lnTo>
                    <a:pt x="1115294" y="2325530"/>
                  </a:lnTo>
                  <a:lnTo>
                    <a:pt x="1067839" y="2322644"/>
                  </a:lnTo>
                  <a:lnTo>
                    <a:pt x="1020915" y="2317880"/>
                  </a:lnTo>
                  <a:lnTo>
                    <a:pt x="974559" y="2311275"/>
                  </a:lnTo>
                  <a:lnTo>
                    <a:pt x="928809" y="2302867"/>
                  </a:lnTo>
                  <a:lnTo>
                    <a:pt x="883702" y="2292693"/>
                  </a:lnTo>
                  <a:lnTo>
                    <a:pt x="839276" y="2280790"/>
                  </a:lnTo>
                  <a:lnTo>
                    <a:pt x="795568" y="2267197"/>
                  </a:lnTo>
                  <a:lnTo>
                    <a:pt x="752616" y="2251950"/>
                  </a:lnTo>
                  <a:lnTo>
                    <a:pt x="710456" y="2235086"/>
                  </a:lnTo>
                  <a:lnTo>
                    <a:pt x="669127" y="2216644"/>
                  </a:lnTo>
                  <a:lnTo>
                    <a:pt x="628666" y="2196660"/>
                  </a:lnTo>
                  <a:lnTo>
                    <a:pt x="589109" y="2175173"/>
                  </a:lnTo>
                  <a:lnTo>
                    <a:pt x="550496" y="2152219"/>
                  </a:lnTo>
                  <a:lnTo>
                    <a:pt x="512862" y="2127835"/>
                  </a:lnTo>
                  <a:lnTo>
                    <a:pt x="476246" y="2102061"/>
                  </a:lnTo>
                  <a:lnTo>
                    <a:pt x="440685" y="2074931"/>
                  </a:lnTo>
                  <a:lnTo>
                    <a:pt x="406217" y="2046485"/>
                  </a:lnTo>
                  <a:lnTo>
                    <a:pt x="372877" y="2016760"/>
                  </a:lnTo>
                  <a:lnTo>
                    <a:pt x="340706" y="1985792"/>
                  </a:lnTo>
                  <a:lnTo>
                    <a:pt x="309738" y="1953620"/>
                  </a:lnTo>
                  <a:lnTo>
                    <a:pt x="280013" y="1920281"/>
                  </a:lnTo>
                  <a:lnTo>
                    <a:pt x="251567" y="1885812"/>
                  </a:lnTo>
                  <a:lnTo>
                    <a:pt x="224438" y="1850250"/>
                  </a:lnTo>
                  <a:lnTo>
                    <a:pt x="198663" y="1813634"/>
                  </a:lnTo>
                  <a:lnTo>
                    <a:pt x="174280" y="1776000"/>
                  </a:lnTo>
                  <a:lnTo>
                    <a:pt x="151326" y="1737386"/>
                  </a:lnTo>
                  <a:lnTo>
                    <a:pt x="129839" y="1697829"/>
                  </a:lnTo>
                  <a:lnTo>
                    <a:pt x="109855" y="1657367"/>
                  </a:lnTo>
                  <a:lnTo>
                    <a:pt x="91413" y="1616038"/>
                  </a:lnTo>
                  <a:lnTo>
                    <a:pt x="74550" y="1573878"/>
                  </a:lnTo>
                  <a:lnTo>
                    <a:pt x="59302" y="1530925"/>
                  </a:lnTo>
                  <a:lnTo>
                    <a:pt x="45709" y="1487216"/>
                  </a:lnTo>
                  <a:lnTo>
                    <a:pt x="33806" y="1442789"/>
                  </a:lnTo>
                  <a:lnTo>
                    <a:pt x="23632" y="1397682"/>
                  </a:lnTo>
                  <a:lnTo>
                    <a:pt x="15224" y="1351931"/>
                  </a:lnTo>
                  <a:lnTo>
                    <a:pt x="8620" y="1305574"/>
                  </a:lnTo>
                  <a:lnTo>
                    <a:pt x="3856" y="1258649"/>
                  </a:lnTo>
                  <a:lnTo>
                    <a:pt x="970" y="1211193"/>
                  </a:lnTo>
                  <a:lnTo>
                    <a:pt x="0" y="1163243"/>
                  </a:lnTo>
                  <a:lnTo>
                    <a:pt x="970" y="1115294"/>
                  </a:lnTo>
                  <a:lnTo>
                    <a:pt x="3856" y="1067839"/>
                  </a:lnTo>
                  <a:lnTo>
                    <a:pt x="8620" y="1020915"/>
                  </a:lnTo>
                  <a:lnTo>
                    <a:pt x="15224" y="974559"/>
                  </a:lnTo>
                  <a:lnTo>
                    <a:pt x="23632" y="928809"/>
                  </a:lnTo>
                  <a:lnTo>
                    <a:pt x="33806" y="883702"/>
                  </a:lnTo>
                  <a:lnTo>
                    <a:pt x="45709" y="839276"/>
                  </a:lnTo>
                  <a:lnTo>
                    <a:pt x="59302" y="795568"/>
                  </a:lnTo>
                  <a:lnTo>
                    <a:pt x="74550" y="752616"/>
                  </a:lnTo>
                  <a:lnTo>
                    <a:pt x="91413" y="710456"/>
                  </a:lnTo>
                  <a:lnTo>
                    <a:pt x="109855" y="669127"/>
                  </a:lnTo>
                  <a:lnTo>
                    <a:pt x="129839" y="628666"/>
                  </a:lnTo>
                  <a:lnTo>
                    <a:pt x="151326" y="589109"/>
                  </a:lnTo>
                  <a:lnTo>
                    <a:pt x="174280" y="550496"/>
                  </a:lnTo>
                  <a:lnTo>
                    <a:pt x="198663" y="512862"/>
                  </a:lnTo>
                  <a:lnTo>
                    <a:pt x="224438" y="476246"/>
                  </a:lnTo>
                  <a:lnTo>
                    <a:pt x="251567" y="440685"/>
                  </a:lnTo>
                  <a:lnTo>
                    <a:pt x="280013" y="406217"/>
                  </a:lnTo>
                  <a:lnTo>
                    <a:pt x="309738" y="372877"/>
                  </a:lnTo>
                  <a:lnTo>
                    <a:pt x="340706" y="340706"/>
                  </a:lnTo>
                  <a:lnTo>
                    <a:pt x="372877" y="309738"/>
                  </a:lnTo>
                  <a:lnTo>
                    <a:pt x="406217" y="280013"/>
                  </a:lnTo>
                  <a:lnTo>
                    <a:pt x="440685" y="251567"/>
                  </a:lnTo>
                  <a:lnTo>
                    <a:pt x="476246" y="224438"/>
                  </a:lnTo>
                  <a:lnTo>
                    <a:pt x="512862" y="198663"/>
                  </a:lnTo>
                  <a:lnTo>
                    <a:pt x="550496" y="174280"/>
                  </a:lnTo>
                  <a:lnTo>
                    <a:pt x="589109" y="151326"/>
                  </a:lnTo>
                  <a:lnTo>
                    <a:pt x="628666" y="129839"/>
                  </a:lnTo>
                  <a:lnTo>
                    <a:pt x="669127" y="109855"/>
                  </a:lnTo>
                  <a:lnTo>
                    <a:pt x="710456" y="91413"/>
                  </a:lnTo>
                  <a:lnTo>
                    <a:pt x="752616" y="74550"/>
                  </a:lnTo>
                  <a:lnTo>
                    <a:pt x="795568" y="59302"/>
                  </a:lnTo>
                  <a:lnTo>
                    <a:pt x="839276" y="45709"/>
                  </a:lnTo>
                  <a:lnTo>
                    <a:pt x="883702" y="33806"/>
                  </a:lnTo>
                  <a:lnTo>
                    <a:pt x="928809" y="23632"/>
                  </a:lnTo>
                  <a:lnTo>
                    <a:pt x="974559" y="15224"/>
                  </a:lnTo>
                  <a:lnTo>
                    <a:pt x="1020915" y="8620"/>
                  </a:lnTo>
                  <a:lnTo>
                    <a:pt x="1067839" y="3856"/>
                  </a:lnTo>
                  <a:lnTo>
                    <a:pt x="1115294" y="970"/>
                  </a:lnTo>
                  <a:lnTo>
                    <a:pt x="1163243" y="0"/>
                  </a:lnTo>
                  <a:lnTo>
                    <a:pt x="1211192" y="970"/>
                  </a:lnTo>
                  <a:lnTo>
                    <a:pt x="1258648" y="3856"/>
                  </a:lnTo>
                  <a:lnTo>
                    <a:pt x="1305572" y="8620"/>
                  </a:lnTo>
                  <a:lnTo>
                    <a:pt x="1351928" y="15224"/>
                  </a:lnTo>
                  <a:lnTo>
                    <a:pt x="1397678" y="23632"/>
                  </a:lnTo>
                  <a:lnTo>
                    <a:pt x="1442785" y="33806"/>
                  </a:lnTo>
                  <a:lnTo>
                    <a:pt x="1487212" y="45709"/>
                  </a:lnTo>
                  <a:lnTo>
                    <a:pt x="1530920" y="59302"/>
                  </a:lnTo>
                  <a:lnTo>
                    <a:pt x="1573873" y="74550"/>
                  </a:lnTo>
                  <a:lnTo>
                    <a:pt x="1616032" y="91413"/>
                  </a:lnTo>
                  <a:lnTo>
                    <a:pt x="1657362" y="109855"/>
                  </a:lnTo>
                  <a:lnTo>
                    <a:pt x="1697824" y="129839"/>
                  </a:lnTo>
                  <a:lnTo>
                    <a:pt x="1737380" y="151326"/>
                  </a:lnTo>
                  <a:lnTo>
                    <a:pt x="1775994" y="174280"/>
                  </a:lnTo>
                  <a:lnTo>
                    <a:pt x="1813628" y="198663"/>
                  </a:lnTo>
                  <a:lnTo>
                    <a:pt x="1850245" y="224438"/>
                  </a:lnTo>
                  <a:lnTo>
                    <a:pt x="1885806" y="251567"/>
                  </a:lnTo>
                  <a:lnTo>
                    <a:pt x="1920275" y="280013"/>
                  </a:lnTo>
                  <a:lnTo>
                    <a:pt x="1953615" y="309738"/>
                  </a:lnTo>
                  <a:lnTo>
                    <a:pt x="1985787" y="340706"/>
                  </a:lnTo>
                  <a:lnTo>
                    <a:pt x="2016755" y="372877"/>
                  </a:lnTo>
                  <a:lnTo>
                    <a:pt x="2046481" y="406217"/>
                  </a:lnTo>
                  <a:lnTo>
                    <a:pt x="2074927" y="440685"/>
                  </a:lnTo>
                  <a:lnTo>
                    <a:pt x="2102057" y="476246"/>
                  </a:lnTo>
                  <a:lnTo>
                    <a:pt x="2127832" y="512862"/>
                  </a:lnTo>
                  <a:lnTo>
                    <a:pt x="2152216" y="550496"/>
                  </a:lnTo>
                  <a:lnTo>
                    <a:pt x="2175170" y="589109"/>
                  </a:lnTo>
                  <a:lnTo>
                    <a:pt x="2196658" y="628666"/>
                  </a:lnTo>
                  <a:lnTo>
                    <a:pt x="2216642" y="669127"/>
                  </a:lnTo>
                  <a:lnTo>
                    <a:pt x="2235084" y="710456"/>
                  </a:lnTo>
                  <a:lnTo>
                    <a:pt x="2251948" y="752616"/>
                  </a:lnTo>
                  <a:lnTo>
                    <a:pt x="2267196" y="795568"/>
                  </a:lnTo>
                  <a:lnTo>
                    <a:pt x="2280789" y="839276"/>
                  </a:lnTo>
                  <a:lnTo>
                    <a:pt x="2292692" y="883702"/>
                  </a:lnTo>
                  <a:lnTo>
                    <a:pt x="2302866" y="928809"/>
                  </a:lnTo>
                  <a:lnTo>
                    <a:pt x="2311275" y="974559"/>
                  </a:lnTo>
                  <a:lnTo>
                    <a:pt x="2317879" y="1020915"/>
                  </a:lnTo>
                  <a:lnTo>
                    <a:pt x="2322644" y="1067839"/>
                  </a:lnTo>
                  <a:lnTo>
                    <a:pt x="2325530" y="1115294"/>
                  </a:lnTo>
                  <a:lnTo>
                    <a:pt x="2326500" y="1163243"/>
                  </a:lnTo>
                  <a:close/>
                </a:path>
              </a:pathLst>
            </a:custGeom>
            <a:ln w="48094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15">
              <a:extLst>
                <a:ext uri="{FF2B5EF4-FFF2-40B4-BE49-F238E27FC236}">
                  <a16:creationId xmlns:a16="http://schemas.microsoft.com/office/drawing/2014/main" id="{CE9566C6-1758-D64F-9B91-267158566147}"/>
                </a:ext>
              </a:extLst>
            </p:cNvPr>
            <p:cNvSpPr/>
            <p:nvPr/>
          </p:nvSpPr>
          <p:spPr>
            <a:xfrm>
              <a:off x="3640249" y="2661060"/>
              <a:ext cx="2457450" cy="2457450"/>
            </a:xfrm>
            <a:custGeom>
              <a:avLst/>
              <a:gdLst/>
              <a:ahLst/>
              <a:cxnLst/>
              <a:rect l="l" t="t" r="r" b="b"/>
              <a:pathLst>
                <a:path w="2457450" h="2457450">
                  <a:moveTo>
                    <a:pt x="2457221" y="1228610"/>
                  </a:moveTo>
                  <a:lnTo>
                    <a:pt x="2456291" y="1276854"/>
                  </a:lnTo>
                  <a:lnTo>
                    <a:pt x="2453524" y="1324626"/>
                  </a:lnTo>
                  <a:lnTo>
                    <a:pt x="2448955" y="1371893"/>
                  </a:lnTo>
                  <a:lnTo>
                    <a:pt x="2442617" y="1418621"/>
                  </a:lnTo>
                  <a:lnTo>
                    <a:pt x="2434545" y="1464775"/>
                  </a:lnTo>
                  <a:lnTo>
                    <a:pt x="2424772" y="1510321"/>
                  </a:lnTo>
                  <a:lnTo>
                    <a:pt x="2413333" y="1555225"/>
                  </a:lnTo>
                  <a:lnTo>
                    <a:pt x="2400262" y="1599454"/>
                  </a:lnTo>
                  <a:lnTo>
                    <a:pt x="2385594" y="1642972"/>
                  </a:lnTo>
                  <a:lnTo>
                    <a:pt x="2369361" y="1685746"/>
                  </a:lnTo>
                  <a:lnTo>
                    <a:pt x="2351600" y="1727741"/>
                  </a:lnTo>
                  <a:lnTo>
                    <a:pt x="2332342" y="1768924"/>
                  </a:lnTo>
                  <a:lnTo>
                    <a:pt x="2311624" y="1809261"/>
                  </a:lnTo>
                  <a:lnTo>
                    <a:pt x="2289478" y="1848716"/>
                  </a:lnTo>
                  <a:lnTo>
                    <a:pt x="2265939" y="1887256"/>
                  </a:lnTo>
                  <a:lnTo>
                    <a:pt x="2241042" y="1924847"/>
                  </a:lnTo>
                  <a:lnTo>
                    <a:pt x="2214819" y="1961455"/>
                  </a:lnTo>
                  <a:lnTo>
                    <a:pt x="2187307" y="1997046"/>
                  </a:lnTo>
                  <a:lnTo>
                    <a:pt x="2158537" y="2031585"/>
                  </a:lnTo>
                  <a:lnTo>
                    <a:pt x="2128546" y="2065038"/>
                  </a:lnTo>
                  <a:lnTo>
                    <a:pt x="2097366" y="2097371"/>
                  </a:lnTo>
                  <a:lnTo>
                    <a:pt x="2065033" y="2128550"/>
                  </a:lnTo>
                  <a:lnTo>
                    <a:pt x="2031579" y="2158542"/>
                  </a:lnTo>
                  <a:lnTo>
                    <a:pt x="1997040" y="2187311"/>
                  </a:lnTo>
                  <a:lnTo>
                    <a:pt x="1961450" y="2214823"/>
                  </a:lnTo>
                  <a:lnTo>
                    <a:pt x="1924842" y="2241045"/>
                  </a:lnTo>
                  <a:lnTo>
                    <a:pt x="1887251" y="2265942"/>
                  </a:lnTo>
                  <a:lnTo>
                    <a:pt x="1848710" y="2289481"/>
                  </a:lnTo>
                  <a:lnTo>
                    <a:pt x="1809255" y="2311626"/>
                  </a:lnTo>
                  <a:lnTo>
                    <a:pt x="1768919" y="2332344"/>
                  </a:lnTo>
                  <a:lnTo>
                    <a:pt x="1727736" y="2351601"/>
                  </a:lnTo>
                  <a:lnTo>
                    <a:pt x="1685741" y="2369363"/>
                  </a:lnTo>
                  <a:lnTo>
                    <a:pt x="1642967" y="2385595"/>
                  </a:lnTo>
                  <a:lnTo>
                    <a:pt x="1599449" y="2400264"/>
                  </a:lnTo>
                  <a:lnTo>
                    <a:pt x="1555221" y="2413334"/>
                  </a:lnTo>
                  <a:lnTo>
                    <a:pt x="1510317" y="2424773"/>
                  </a:lnTo>
                  <a:lnTo>
                    <a:pt x="1464771" y="2434545"/>
                  </a:lnTo>
                  <a:lnTo>
                    <a:pt x="1418618" y="2442617"/>
                  </a:lnTo>
                  <a:lnTo>
                    <a:pt x="1371891" y="2448955"/>
                  </a:lnTo>
                  <a:lnTo>
                    <a:pt x="1324624" y="2453525"/>
                  </a:lnTo>
                  <a:lnTo>
                    <a:pt x="1276853" y="2456291"/>
                  </a:lnTo>
                  <a:lnTo>
                    <a:pt x="1228610" y="2457221"/>
                  </a:lnTo>
                  <a:lnTo>
                    <a:pt x="1180367" y="2456291"/>
                  </a:lnTo>
                  <a:lnTo>
                    <a:pt x="1132594" y="2453525"/>
                  </a:lnTo>
                  <a:lnTo>
                    <a:pt x="1085327" y="2448955"/>
                  </a:lnTo>
                  <a:lnTo>
                    <a:pt x="1038600" y="2442617"/>
                  </a:lnTo>
                  <a:lnTo>
                    <a:pt x="992446" y="2434545"/>
                  </a:lnTo>
                  <a:lnTo>
                    <a:pt x="946899" y="2424773"/>
                  </a:lnTo>
                  <a:lnTo>
                    <a:pt x="901995" y="2413334"/>
                  </a:lnTo>
                  <a:lnTo>
                    <a:pt x="857767" y="2400264"/>
                  </a:lnTo>
                  <a:lnTo>
                    <a:pt x="814248" y="2385595"/>
                  </a:lnTo>
                  <a:lnTo>
                    <a:pt x="771474" y="2369363"/>
                  </a:lnTo>
                  <a:lnTo>
                    <a:pt x="729479" y="2351601"/>
                  </a:lnTo>
                  <a:lnTo>
                    <a:pt x="688296" y="2332344"/>
                  </a:lnTo>
                  <a:lnTo>
                    <a:pt x="647960" y="2311626"/>
                  </a:lnTo>
                  <a:lnTo>
                    <a:pt x="608504" y="2289481"/>
                  </a:lnTo>
                  <a:lnTo>
                    <a:pt x="569964" y="2265942"/>
                  </a:lnTo>
                  <a:lnTo>
                    <a:pt x="532373" y="2241045"/>
                  </a:lnTo>
                  <a:lnTo>
                    <a:pt x="495765" y="2214823"/>
                  </a:lnTo>
                  <a:lnTo>
                    <a:pt x="460175" y="2187311"/>
                  </a:lnTo>
                  <a:lnTo>
                    <a:pt x="425636" y="2158542"/>
                  </a:lnTo>
                  <a:lnTo>
                    <a:pt x="392183" y="2128550"/>
                  </a:lnTo>
                  <a:lnTo>
                    <a:pt x="359849" y="2097371"/>
                  </a:lnTo>
                  <a:lnTo>
                    <a:pt x="328670" y="2065038"/>
                  </a:lnTo>
                  <a:lnTo>
                    <a:pt x="298679" y="2031585"/>
                  </a:lnTo>
                  <a:lnTo>
                    <a:pt x="269910" y="1997046"/>
                  </a:lnTo>
                  <a:lnTo>
                    <a:pt x="242397" y="1961455"/>
                  </a:lnTo>
                  <a:lnTo>
                    <a:pt x="216175" y="1924847"/>
                  </a:lnTo>
                  <a:lnTo>
                    <a:pt x="191278" y="1887256"/>
                  </a:lnTo>
                  <a:lnTo>
                    <a:pt x="167740" y="1848716"/>
                  </a:lnTo>
                  <a:lnTo>
                    <a:pt x="145594" y="1809261"/>
                  </a:lnTo>
                  <a:lnTo>
                    <a:pt x="124876" y="1768924"/>
                  </a:lnTo>
                  <a:lnTo>
                    <a:pt x="105619" y="1727741"/>
                  </a:lnTo>
                  <a:lnTo>
                    <a:pt x="87857" y="1685746"/>
                  </a:lnTo>
                  <a:lnTo>
                    <a:pt x="71625" y="1642972"/>
                  </a:lnTo>
                  <a:lnTo>
                    <a:pt x="56957" y="1599454"/>
                  </a:lnTo>
                  <a:lnTo>
                    <a:pt x="43886" y="1555225"/>
                  </a:lnTo>
                  <a:lnTo>
                    <a:pt x="32448" y="1510321"/>
                  </a:lnTo>
                  <a:lnTo>
                    <a:pt x="22675" y="1464775"/>
                  </a:lnTo>
                  <a:lnTo>
                    <a:pt x="14603" y="1418621"/>
                  </a:lnTo>
                  <a:lnTo>
                    <a:pt x="8265" y="1371893"/>
                  </a:lnTo>
                  <a:lnTo>
                    <a:pt x="3696" y="1324626"/>
                  </a:lnTo>
                  <a:lnTo>
                    <a:pt x="929" y="1276854"/>
                  </a:lnTo>
                  <a:lnTo>
                    <a:pt x="0" y="1228610"/>
                  </a:lnTo>
                  <a:lnTo>
                    <a:pt x="929" y="1180367"/>
                  </a:lnTo>
                  <a:lnTo>
                    <a:pt x="3696" y="1132594"/>
                  </a:lnTo>
                  <a:lnTo>
                    <a:pt x="8265" y="1085327"/>
                  </a:lnTo>
                  <a:lnTo>
                    <a:pt x="14603" y="1038600"/>
                  </a:lnTo>
                  <a:lnTo>
                    <a:pt x="22675" y="992446"/>
                  </a:lnTo>
                  <a:lnTo>
                    <a:pt x="32448" y="946899"/>
                  </a:lnTo>
                  <a:lnTo>
                    <a:pt x="43886" y="901995"/>
                  </a:lnTo>
                  <a:lnTo>
                    <a:pt x="56957" y="857767"/>
                  </a:lnTo>
                  <a:lnTo>
                    <a:pt x="71625" y="814248"/>
                  </a:lnTo>
                  <a:lnTo>
                    <a:pt x="87857" y="771474"/>
                  </a:lnTo>
                  <a:lnTo>
                    <a:pt x="105619" y="729479"/>
                  </a:lnTo>
                  <a:lnTo>
                    <a:pt x="124876" y="688296"/>
                  </a:lnTo>
                  <a:lnTo>
                    <a:pt x="145594" y="647960"/>
                  </a:lnTo>
                  <a:lnTo>
                    <a:pt x="167740" y="608504"/>
                  </a:lnTo>
                  <a:lnTo>
                    <a:pt x="191278" y="569964"/>
                  </a:lnTo>
                  <a:lnTo>
                    <a:pt x="216175" y="532373"/>
                  </a:lnTo>
                  <a:lnTo>
                    <a:pt x="242397" y="495765"/>
                  </a:lnTo>
                  <a:lnTo>
                    <a:pt x="269910" y="460175"/>
                  </a:lnTo>
                  <a:lnTo>
                    <a:pt x="298679" y="425636"/>
                  </a:lnTo>
                  <a:lnTo>
                    <a:pt x="328670" y="392183"/>
                  </a:lnTo>
                  <a:lnTo>
                    <a:pt x="359849" y="359849"/>
                  </a:lnTo>
                  <a:lnTo>
                    <a:pt x="392183" y="328670"/>
                  </a:lnTo>
                  <a:lnTo>
                    <a:pt x="425636" y="298679"/>
                  </a:lnTo>
                  <a:lnTo>
                    <a:pt x="460175" y="269910"/>
                  </a:lnTo>
                  <a:lnTo>
                    <a:pt x="495765" y="242397"/>
                  </a:lnTo>
                  <a:lnTo>
                    <a:pt x="532373" y="216175"/>
                  </a:lnTo>
                  <a:lnTo>
                    <a:pt x="569964" y="191278"/>
                  </a:lnTo>
                  <a:lnTo>
                    <a:pt x="608504" y="167740"/>
                  </a:lnTo>
                  <a:lnTo>
                    <a:pt x="647960" y="145594"/>
                  </a:lnTo>
                  <a:lnTo>
                    <a:pt x="688296" y="124876"/>
                  </a:lnTo>
                  <a:lnTo>
                    <a:pt x="729479" y="105619"/>
                  </a:lnTo>
                  <a:lnTo>
                    <a:pt x="771474" y="87857"/>
                  </a:lnTo>
                  <a:lnTo>
                    <a:pt x="814248" y="71625"/>
                  </a:lnTo>
                  <a:lnTo>
                    <a:pt x="857767" y="56957"/>
                  </a:lnTo>
                  <a:lnTo>
                    <a:pt x="901995" y="43886"/>
                  </a:lnTo>
                  <a:lnTo>
                    <a:pt x="946899" y="32448"/>
                  </a:lnTo>
                  <a:lnTo>
                    <a:pt x="992446" y="22675"/>
                  </a:lnTo>
                  <a:lnTo>
                    <a:pt x="1038600" y="14603"/>
                  </a:lnTo>
                  <a:lnTo>
                    <a:pt x="1085327" y="8265"/>
                  </a:lnTo>
                  <a:lnTo>
                    <a:pt x="1132594" y="3696"/>
                  </a:lnTo>
                  <a:lnTo>
                    <a:pt x="1180367" y="929"/>
                  </a:lnTo>
                  <a:lnTo>
                    <a:pt x="1228610" y="0"/>
                  </a:lnTo>
                  <a:lnTo>
                    <a:pt x="1276853" y="929"/>
                  </a:lnTo>
                  <a:lnTo>
                    <a:pt x="1324624" y="3696"/>
                  </a:lnTo>
                  <a:lnTo>
                    <a:pt x="1371891" y="8265"/>
                  </a:lnTo>
                  <a:lnTo>
                    <a:pt x="1418618" y="14603"/>
                  </a:lnTo>
                  <a:lnTo>
                    <a:pt x="1464771" y="22675"/>
                  </a:lnTo>
                  <a:lnTo>
                    <a:pt x="1510317" y="32448"/>
                  </a:lnTo>
                  <a:lnTo>
                    <a:pt x="1555221" y="43886"/>
                  </a:lnTo>
                  <a:lnTo>
                    <a:pt x="1599449" y="56957"/>
                  </a:lnTo>
                  <a:lnTo>
                    <a:pt x="1642967" y="71625"/>
                  </a:lnTo>
                  <a:lnTo>
                    <a:pt x="1685741" y="87857"/>
                  </a:lnTo>
                  <a:lnTo>
                    <a:pt x="1727736" y="105619"/>
                  </a:lnTo>
                  <a:lnTo>
                    <a:pt x="1768919" y="124876"/>
                  </a:lnTo>
                  <a:lnTo>
                    <a:pt x="1809255" y="145594"/>
                  </a:lnTo>
                  <a:lnTo>
                    <a:pt x="1848710" y="167740"/>
                  </a:lnTo>
                  <a:lnTo>
                    <a:pt x="1887251" y="191278"/>
                  </a:lnTo>
                  <a:lnTo>
                    <a:pt x="1924842" y="216175"/>
                  </a:lnTo>
                  <a:lnTo>
                    <a:pt x="1961450" y="242397"/>
                  </a:lnTo>
                  <a:lnTo>
                    <a:pt x="1997040" y="269910"/>
                  </a:lnTo>
                  <a:lnTo>
                    <a:pt x="2031579" y="298679"/>
                  </a:lnTo>
                  <a:lnTo>
                    <a:pt x="2065033" y="328670"/>
                  </a:lnTo>
                  <a:lnTo>
                    <a:pt x="2097366" y="359849"/>
                  </a:lnTo>
                  <a:lnTo>
                    <a:pt x="2128546" y="392183"/>
                  </a:lnTo>
                  <a:lnTo>
                    <a:pt x="2158537" y="425636"/>
                  </a:lnTo>
                  <a:lnTo>
                    <a:pt x="2187307" y="460175"/>
                  </a:lnTo>
                  <a:lnTo>
                    <a:pt x="2214819" y="495765"/>
                  </a:lnTo>
                  <a:lnTo>
                    <a:pt x="2241042" y="532373"/>
                  </a:lnTo>
                  <a:lnTo>
                    <a:pt x="2265939" y="569964"/>
                  </a:lnTo>
                  <a:lnTo>
                    <a:pt x="2289478" y="608504"/>
                  </a:lnTo>
                  <a:lnTo>
                    <a:pt x="2311624" y="647960"/>
                  </a:lnTo>
                  <a:lnTo>
                    <a:pt x="2332342" y="688296"/>
                  </a:lnTo>
                  <a:lnTo>
                    <a:pt x="2351600" y="729479"/>
                  </a:lnTo>
                  <a:lnTo>
                    <a:pt x="2369361" y="771474"/>
                  </a:lnTo>
                  <a:lnTo>
                    <a:pt x="2385594" y="814248"/>
                  </a:lnTo>
                  <a:lnTo>
                    <a:pt x="2400262" y="857767"/>
                  </a:lnTo>
                  <a:lnTo>
                    <a:pt x="2413333" y="901995"/>
                  </a:lnTo>
                  <a:lnTo>
                    <a:pt x="2424772" y="946899"/>
                  </a:lnTo>
                  <a:lnTo>
                    <a:pt x="2434545" y="992446"/>
                  </a:lnTo>
                  <a:lnTo>
                    <a:pt x="2442617" y="1038600"/>
                  </a:lnTo>
                  <a:lnTo>
                    <a:pt x="2448955" y="1085327"/>
                  </a:lnTo>
                  <a:lnTo>
                    <a:pt x="2453524" y="1132594"/>
                  </a:lnTo>
                  <a:lnTo>
                    <a:pt x="2456291" y="1180367"/>
                  </a:lnTo>
                  <a:lnTo>
                    <a:pt x="2457221" y="1228610"/>
                  </a:lnTo>
                  <a:close/>
                </a:path>
              </a:pathLst>
            </a:custGeom>
            <a:ln w="50800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16">
              <a:extLst>
                <a:ext uri="{FF2B5EF4-FFF2-40B4-BE49-F238E27FC236}">
                  <a16:creationId xmlns:a16="http://schemas.microsoft.com/office/drawing/2014/main" id="{EA2EE5E8-0EE8-9A4B-AFF3-28B09EF500C4}"/>
                </a:ext>
              </a:extLst>
            </p:cNvPr>
            <p:cNvSpPr/>
            <p:nvPr/>
          </p:nvSpPr>
          <p:spPr>
            <a:xfrm>
              <a:off x="3675577" y="2696391"/>
              <a:ext cx="2386965" cy="2386965"/>
            </a:xfrm>
            <a:custGeom>
              <a:avLst/>
              <a:gdLst/>
              <a:ahLst/>
              <a:cxnLst/>
              <a:rect l="l" t="t" r="r" b="b"/>
              <a:pathLst>
                <a:path w="2386965" h="2386965">
                  <a:moveTo>
                    <a:pt x="2386558" y="1193279"/>
                  </a:moveTo>
                  <a:lnTo>
                    <a:pt x="2385611" y="1241273"/>
                  </a:lnTo>
                  <a:lnTo>
                    <a:pt x="2382792" y="1288785"/>
                  </a:lnTo>
                  <a:lnTo>
                    <a:pt x="2378137" y="1335781"/>
                  </a:lnTo>
                  <a:lnTo>
                    <a:pt x="2371683" y="1382225"/>
                  </a:lnTo>
                  <a:lnTo>
                    <a:pt x="2363464" y="1428081"/>
                  </a:lnTo>
                  <a:lnTo>
                    <a:pt x="2353517" y="1473312"/>
                  </a:lnTo>
                  <a:lnTo>
                    <a:pt x="2341877" y="1517885"/>
                  </a:lnTo>
                  <a:lnTo>
                    <a:pt x="2328579" y="1561763"/>
                  </a:lnTo>
                  <a:lnTo>
                    <a:pt x="2313660" y="1604910"/>
                  </a:lnTo>
                  <a:lnTo>
                    <a:pt x="2297154" y="1647290"/>
                  </a:lnTo>
                  <a:lnTo>
                    <a:pt x="2279098" y="1688869"/>
                  </a:lnTo>
                  <a:lnTo>
                    <a:pt x="2259527" y="1729611"/>
                  </a:lnTo>
                  <a:lnTo>
                    <a:pt x="2238478" y="1769479"/>
                  </a:lnTo>
                  <a:lnTo>
                    <a:pt x="2215984" y="1808438"/>
                  </a:lnTo>
                  <a:lnTo>
                    <a:pt x="2192083" y="1846453"/>
                  </a:lnTo>
                  <a:lnTo>
                    <a:pt x="2166810" y="1883487"/>
                  </a:lnTo>
                  <a:lnTo>
                    <a:pt x="2140200" y="1919506"/>
                  </a:lnTo>
                  <a:lnTo>
                    <a:pt x="2112289" y="1954474"/>
                  </a:lnTo>
                  <a:lnTo>
                    <a:pt x="2083113" y="1988354"/>
                  </a:lnTo>
                  <a:lnTo>
                    <a:pt x="2052707" y="2021112"/>
                  </a:lnTo>
                  <a:lnTo>
                    <a:pt x="2021107" y="2052712"/>
                  </a:lnTo>
                  <a:lnTo>
                    <a:pt x="1988349" y="2083117"/>
                  </a:lnTo>
                  <a:lnTo>
                    <a:pt x="1954469" y="2112293"/>
                  </a:lnTo>
                  <a:lnTo>
                    <a:pt x="1919501" y="2140203"/>
                  </a:lnTo>
                  <a:lnTo>
                    <a:pt x="1883482" y="2166813"/>
                  </a:lnTo>
                  <a:lnTo>
                    <a:pt x="1846447" y="2192086"/>
                  </a:lnTo>
                  <a:lnTo>
                    <a:pt x="1808432" y="2215987"/>
                  </a:lnTo>
                  <a:lnTo>
                    <a:pt x="1769473" y="2238480"/>
                  </a:lnTo>
                  <a:lnTo>
                    <a:pt x="1729605" y="2259530"/>
                  </a:lnTo>
                  <a:lnTo>
                    <a:pt x="1688864" y="2279100"/>
                  </a:lnTo>
                  <a:lnTo>
                    <a:pt x="1647285" y="2297156"/>
                  </a:lnTo>
                  <a:lnTo>
                    <a:pt x="1604905" y="2313661"/>
                  </a:lnTo>
                  <a:lnTo>
                    <a:pt x="1561758" y="2328580"/>
                  </a:lnTo>
                  <a:lnTo>
                    <a:pt x="1517881" y="2341878"/>
                  </a:lnTo>
                  <a:lnTo>
                    <a:pt x="1473308" y="2353518"/>
                  </a:lnTo>
                  <a:lnTo>
                    <a:pt x="1428077" y="2363465"/>
                  </a:lnTo>
                  <a:lnTo>
                    <a:pt x="1382222" y="2371683"/>
                  </a:lnTo>
                  <a:lnTo>
                    <a:pt x="1335779" y="2378138"/>
                  </a:lnTo>
                  <a:lnTo>
                    <a:pt x="1288784" y="2382792"/>
                  </a:lnTo>
                  <a:lnTo>
                    <a:pt x="1241272" y="2385611"/>
                  </a:lnTo>
                  <a:lnTo>
                    <a:pt x="1193279" y="2386558"/>
                  </a:lnTo>
                  <a:lnTo>
                    <a:pt x="1145285" y="2385611"/>
                  </a:lnTo>
                  <a:lnTo>
                    <a:pt x="1097772" y="2382792"/>
                  </a:lnTo>
                  <a:lnTo>
                    <a:pt x="1050776" y="2378138"/>
                  </a:lnTo>
                  <a:lnTo>
                    <a:pt x="1004333" y="2371683"/>
                  </a:lnTo>
                  <a:lnTo>
                    <a:pt x="958477" y="2363465"/>
                  </a:lnTo>
                  <a:lnTo>
                    <a:pt x="913245" y="2353518"/>
                  </a:lnTo>
                  <a:lnTo>
                    <a:pt x="868673" y="2341878"/>
                  </a:lnTo>
                  <a:lnTo>
                    <a:pt x="824795" y="2328580"/>
                  </a:lnTo>
                  <a:lnTo>
                    <a:pt x="781648" y="2313661"/>
                  </a:lnTo>
                  <a:lnTo>
                    <a:pt x="739267" y="2297156"/>
                  </a:lnTo>
                  <a:lnTo>
                    <a:pt x="697688" y="2279100"/>
                  </a:lnTo>
                  <a:lnTo>
                    <a:pt x="656947" y="2259530"/>
                  </a:lnTo>
                  <a:lnTo>
                    <a:pt x="617079" y="2238480"/>
                  </a:lnTo>
                  <a:lnTo>
                    <a:pt x="578120" y="2215987"/>
                  </a:lnTo>
                  <a:lnTo>
                    <a:pt x="540105" y="2192086"/>
                  </a:lnTo>
                  <a:lnTo>
                    <a:pt x="503070" y="2166813"/>
                  </a:lnTo>
                  <a:lnTo>
                    <a:pt x="467051" y="2140203"/>
                  </a:lnTo>
                  <a:lnTo>
                    <a:pt x="432084" y="2112293"/>
                  </a:lnTo>
                  <a:lnTo>
                    <a:pt x="398203" y="2083117"/>
                  </a:lnTo>
                  <a:lnTo>
                    <a:pt x="365445" y="2052712"/>
                  </a:lnTo>
                  <a:lnTo>
                    <a:pt x="333846" y="2021112"/>
                  </a:lnTo>
                  <a:lnTo>
                    <a:pt x="303441" y="1988354"/>
                  </a:lnTo>
                  <a:lnTo>
                    <a:pt x="274265" y="1954474"/>
                  </a:lnTo>
                  <a:lnTo>
                    <a:pt x="246354" y="1919506"/>
                  </a:lnTo>
                  <a:lnTo>
                    <a:pt x="219745" y="1883487"/>
                  </a:lnTo>
                  <a:lnTo>
                    <a:pt x="194471" y="1846453"/>
                  </a:lnTo>
                  <a:lnTo>
                    <a:pt x="170571" y="1808438"/>
                  </a:lnTo>
                  <a:lnTo>
                    <a:pt x="148077" y="1769479"/>
                  </a:lnTo>
                  <a:lnTo>
                    <a:pt x="127028" y="1729611"/>
                  </a:lnTo>
                  <a:lnTo>
                    <a:pt x="107457" y="1688869"/>
                  </a:lnTo>
                  <a:lnTo>
                    <a:pt x="89402" y="1647290"/>
                  </a:lnTo>
                  <a:lnTo>
                    <a:pt x="72897" y="1604910"/>
                  </a:lnTo>
                  <a:lnTo>
                    <a:pt x="57977" y="1561763"/>
                  </a:lnTo>
                  <a:lnTo>
                    <a:pt x="44680" y="1517885"/>
                  </a:lnTo>
                  <a:lnTo>
                    <a:pt x="33040" y="1473312"/>
                  </a:lnTo>
                  <a:lnTo>
                    <a:pt x="23093" y="1428081"/>
                  </a:lnTo>
                  <a:lnTo>
                    <a:pt x="14874" y="1382225"/>
                  </a:lnTo>
                  <a:lnTo>
                    <a:pt x="8420" y="1335781"/>
                  </a:lnTo>
                  <a:lnTo>
                    <a:pt x="3766" y="1288785"/>
                  </a:lnTo>
                  <a:lnTo>
                    <a:pt x="947" y="1241273"/>
                  </a:lnTo>
                  <a:lnTo>
                    <a:pt x="0" y="1193279"/>
                  </a:lnTo>
                  <a:lnTo>
                    <a:pt x="947" y="1145286"/>
                  </a:lnTo>
                  <a:lnTo>
                    <a:pt x="3766" y="1097774"/>
                  </a:lnTo>
                  <a:lnTo>
                    <a:pt x="8420" y="1050779"/>
                  </a:lnTo>
                  <a:lnTo>
                    <a:pt x="14874" y="1004336"/>
                  </a:lnTo>
                  <a:lnTo>
                    <a:pt x="23093" y="958481"/>
                  </a:lnTo>
                  <a:lnTo>
                    <a:pt x="33040" y="913249"/>
                  </a:lnTo>
                  <a:lnTo>
                    <a:pt x="44680" y="868677"/>
                  </a:lnTo>
                  <a:lnTo>
                    <a:pt x="57977" y="824800"/>
                  </a:lnTo>
                  <a:lnTo>
                    <a:pt x="72897" y="781653"/>
                  </a:lnTo>
                  <a:lnTo>
                    <a:pt x="89402" y="739273"/>
                  </a:lnTo>
                  <a:lnTo>
                    <a:pt x="107457" y="697694"/>
                  </a:lnTo>
                  <a:lnTo>
                    <a:pt x="127028" y="656953"/>
                  </a:lnTo>
                  <a:lnTo>
                    <a:pt x="148077" y="617085"/>
                  </a:lnTo>
                  <a:lnTo>
                    <a:pt x="170571" y="578125"/>
                  </a:lnTo>
                  <a:lnTo>
                    <a:pt x="194471" y="540110"/>
                  </a:lnTo>
                  <a:lnTo>
                    <a:pt x="219745" y="503076"/>
                  </a:lnTo>
                  <a:lnTo>
                    <a:pt x="246354" y="467057"/>
                  </a:lnTo>
                  <a:lnTo>
                    <a:pt x="274265" y="432089"/>
                  </a:lnTo>
                  <a:lnTo>
                    <a:pt x="303441" y="398208"/>
                  </a:lnTo>
                  <a:lnTo>
                    <a:pt x="333846" y="365450"/>
                  </a:lnTo>
                  <a:lnTo>
                    <a:pt x="365445" y="333851"/>
                  </a:lnTo>
                  <a:lnTo>
                    <a:pt x="398203" y="303445"/>
                  </a:lnTo>
                  <a:lnTo>
                    <a:pt x="432084" y="274269"/>
                  </a:lnTo>
                  <a:lnTo>
                    <a:pt x="467051" y="246358"/>
                  </a:lnTo>
                  <a:lnTo>
                    <a:pt x="503070" y="219748"/>
                  </a:lnTo>
                  <a:lnTo>
                    <a:pt x="540105" y="194475"/>
                  </a:lnTo>
                  <a:lnTo>
                    <a:pt x="578120" y="170573"/>
                  </a:lnTo>
                  <a:lnTo>
                    <a:pt x="617079" y="148080"/>
                  </a:lnTo>
                  <a:lnTo>
                    <a:pt x="656947" y="127030"/>
                  </a:lnTo>
                  <a:lnTo>
                    <a:pt x="697688" y="107459"/>
                  </a:lnTo>
                  <a:lnTo>
                    <a:pt x="739267" y="89403"/>
                  </a:lnTo>
                  <a:lnTo>
                    <a:pt x="781648" y="72898"/>
                  </a:lnTo>
                  <a:lnTo>
                    <a:pt x="824795" y="57979"/>
                  </a:lnTo>
                  <a:lnTo>
                    <a:pt x="868673" y="44681"/>
                  </a:lnTo>
                  <a:lnTo>
                    <a:pt x="913245" y="33040"/>
                  </a:lnTo>
                  <a:lnTo>
                    <a:pt x="958477" y="23093"/>
                  </a:lnTo>
                  <a:lnTo>
                    <a:pt x="1004333" y="14874"/>
                  </a:lnTo>
                  <a:lnTo>
                    <a:pt x="1050776" y="8420"/>
                  </a:lnTo>
                  <a:lnTo>
                    <a:pt x="1097772" y="3766"/>
                  </a:lnTo>
                  <a:lnTo>
                    <a:pt x="1145285" y="947"/>
                  </a:lnTo>
                  <a:lnTo>
                    <a:pt x="1193279" y="0"/>
                  </a:lnTo>
                  <a:lnTo>
                    <a:pt x="1241272" y="947"/>
                  </a:lnTo>
                  <a:lnTo>
                    <a:pt x="1288784" y="3766"/>
                  </a:lnTo>
                  <a:lnTo>
                    <a:pt x="1335779" y="8420"/>
                  </a:lnTo>
                  <a:lnTo>
                    <a:pt x="1382222" y="14874"/>
                  </a:lnTo>
                  <a:lnTo>
                    <a:pt x="1428077" y="23093"/>
                  </a:lnTo>
                  <a:lnTo>
                    <a:pt x="1473308" y="33040"/>
                  </a:lnTo>
                  <a:lnTo>
                    <a:pt x="1517881" y="44681"/>
                  </a:lnTo>
                  <a:lnTo>
                    <a:pt x="1561758" y="57979"/>
                  </a:lnTo>
                  <a:lnTo>
                    <a:pt x="1604905" y="72898"/>
                  </a:lnTo>
                  <a:lnTo>
                    <a:pt x="1647285" y="89403"/>
                  </a:lnTo>
                  <a:lnTo>
                    <a:pt x="1688864" y="107459"/>
                  </a:lnTo>
                  <a:lnTo>
                    <a:pt x="1729605" y="127030"/>
                  </a:lnTo>
                  <a:lnTo>
                    <a:pt x="1769473" y="148080"/>
                  </a:lnTo>
                  <a:lnTo>
                    <a:pt x="1808432" y="170573"/>
                  </a:lnTo>
                  <a:lnTo>
                    <a:pt x="1846447" y="194475"/>
                  </a:lnTo>
                  <a:lnTo>
                    <a:pt x="1883482" y="219748"/>
                  </a:lnTo>
                  <a:lnTo>
                    <a:pt x="1919501" y="246358"/>
                  </a:lnTo>
                  <a:lnTo>
                    <a:pt x="1954469" y="274269"/>
                  </a:lnTo>
                  <a:lnTo>
                    <a:pt x="1988349" y="303445"/>
                  </a:lnTo>
                  <a:lnTo>
                    <a:pt x="2021107" y="333851"/>
                  </a:lnTo>
                  <a:lnTo>
                    <a:pt x="2052707" y="365450"/>
                  </a:lnTo>
                  <a:lnTo>
                    <a:pt x="2083113" y="398208"/>
                  </a:lnTo>
                  <a:lnTo>
                    <a:pt x="2112289" y="432089"/>
                  </a:lnTo>
                  <a:lnTo>
                    <a:pt x="2140200" y="467057"/>
                  </a:lnTo>
                  <a:lnTo>
                    <a:pt x="2166810" y="503076"/>
                  </a:lnTo>
                  <a:lnTo>
                    <a:pt x="2192083" y="540110"/>
                  </a:lnTo>
                  <a:lnTo>
                    <a:pt x="2215984" y="578125"/>
                  </a:lnTo>
                  <a:lnTo>
                    <a:pt x="2238478" y="617085"/>
                  </a:lnTo>
                  <a:lnTo>
                    <a:pt x="2259527" y="656953"/>
                  </a:lnTo>
                  <a:lnTo>
                    <a:pt x="2279098" y="697694"/>
                  </a:lnTo>
                  <a:lnTo>
                    <a:pt x="2297154" y="739273"/>
                  </a:lnTo>
                  <a:lnTo>
                    <a:pt x="2313660" y="781653"/>
                  </a:lnTo>
                  <a:lnTo>
                    <a:pt x="2328579" y="824800"/>
                  </a:lnTo>
                  <a:lnTo>
                    <a:pt x="2341877" y="868677"/>
                  </a:lnTo>
                  <a:lnTo>
                    <a:pt x="2353517" y="913249"/>
                  </a:lnTo>
                  <a:lnTo>
                    <a:pt x="2363464" y="958481"/>
                  </a:lnTo>
                  <a:lnTo>
                    <a:pt x="2371683" y="1004336"/>
                  </a:lnTo>
                  <a:lnTo>
                    <a:pt x="2378137" y="1050779"/>
                  </a:lnTo>
                  <a:lnTo>
                    <a:pt x="2382792" y="1097774"/>
                  </a:lnTo>
                  <a:lnTo>
                    <a:pt x="2385611" y="1145286"/>
                  </a:lnTo>
                  <a:lnTo>
                    <a:pt x="2386558" y="1193279"/>
                  </a:lnTo>
                  <a:close/>
                </a:path>
              </a:pathLst>
            </a:custGeom>
            <a:ln w="49339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0564E69-3665-2141-9DD4-0C7F3BEFC0FA}"/>
              </a:ext>
            </a:extLst>
          </p:cNvPr>
          <p:cNvGrpSpPr/>
          <p:nvPr/>
        </p:nvGrpSpPr>
        <p:grpSpPr>
          <a:xfrm>
            <a:off x="9677400" y="3684050"/>
            <a:ext cx="2030950" cy="2030950"/>
            <a:chOff x="3640249" y="2661060"/>
            <a:chExt cx="2457450" cy="2457450"/>
          </a:xfrm>
        </p:grpSpPr>
        <p:sp>
          <p:nvSpPr>
            <p:cNvPr id="86" name="object 14">
              <a:extLst>
                <a:ext uri="{FF2B5EF4-FFF2-40B4-BE49-F238E27FC236}">
                  <a16:creationId xmlns:a16="http://schemas.microsoft.com/office/drawing/2014/main" id="{7CB01249-6C02-C341-9421-9D8C91FE73A0}"/>
                </a:ext>
              </a:extLst>
            </p:cNvPr>
            <p:cNvSpPr/>
            <p:nvPr/>
          </p:nvSpPr>
          <p:spPr>
            <a:xfrm>
              <a:off x="3705609" y="2726427"/>
              <a:ext cx="2326640" cy="2326640"/>
            </a:xfrm>
            <a:custGeom>
              <a:avLst/>
              <a:gdLst/>
              <a:ahLst/>
              <a:cxnLst/>
              <a:rect l="l" t="t" r="r" b="b"/>
              <a:pathLst>
                <a:path w="2326640" h="2326640">
                  <a:moveTo>
                    <a:pt x="2326500" y="1163243"/>
                  </a:moveTo>
                  <a:lnTo>
                    <a:pt x="2325530" y="1211193"/>
                  </a:lnTo>
                  <a:lnTo>
                    <a:pt x="2322644" y="1258649"/>
                  </a:lnTo>
                  <a:lnTo>
                    <a:pt x="2317879" y="1305574"/>
                  </a:lnTo>
                  <a:lnTo>
                    <a:pt x="2311275" y="1351931"/>
                  </a:lnTo>
                  <a:lnTo>
                    <a:pt x="2302866" y="1397682"/>
                  </a:lnTo>
                  <a:lnTo>
                    <a:pt x="2292692" y="1442789"/>
                  </a:lnTo>
                  <a:lnTo>
                    <a:pt x="2280789" y="1487216"/>
                  </a:lnTo>
                  <a:lnTo>
                    <a:pt x="2267196" y="1530925"/>
                  </a:lnTo>
                  <a:lnTo>
                    <a:pt x="2251948" y="1573878"/>
                  </a:lnTo>
                  <a:lnTo>
                    <a:pt x="2235084" y="1616038"/>
                  </a:lnTo>
                  <a:lnTo>
                    <a:pt x="2216642" y="1657367"/>
                  </a:lnTo>
                  <a:lnTo>
                    <a:pt x="2196658" y="1697829"/>
                  </a:lnTo>
                  <a:lnTo>
                    <a:pt x="2175170" y="1737386"/>
                  </a:lnTo>
                  <a:lnTo>
                    <a:pt x="2152216" y="1776000"/>
                  </a:lnTo>
                  <a:lnTo>
                    <a:pt x="2127832" y="1813634"/>
                  </a:lnTo>
                  <a:lnTo>
                    <a:pt x="2102057" y="1850250"/>
                  </a:lnTo>
                  <a:lnTo>
                    <a:pt x="2074927" y="1885812"/>
                  </a:lnTo>
                  <a:lnTo>
                    <a:pt x="2046481" y="1920281"/>
                  </a:lnTo>
                  <a:lnTo>
                    <a:pt x="2016755" y="1953620"/>
                  </a:lnTo>
                  <a:lnTo>
                    <a:pt x="1985787" y="1985792"/>
                  </a:lnTo>
                  <a:lnTo>
                    <a:pt x="1953615" y="2016760"/>
                  </a:lnTo>
                  <a:lnTo>
                    <a:pt x="1920275" y="2046485"/>
                  </a:lnTo>
                  <a:lnTo>
                    <a:pt x="1885806" y="2074931"/>
                  </a:lnTo>
                  <a:lnTo>
                    <a:pt x="1850245" y="2102061"/>
                  </a:lnTo>
                  <a:lnTo>
                    <a:pt x="1813628" y="2127835"/>
                  </a:lnTo>
                  <a:lnTo>
                    <a:pt x="1775994" y="2152219"/>
                  </a:lnTo>
                  <a:lnTo>
                    <a:pt x="1737380" y="2175173"/>
                  </a:lnTo>
                  <a:lnTo>
                    <a:pt x="1697824" y="2196660"/>
                  </a:lnTo>
                  <a:lnTo>
                    <a:pt x="1657362" y="2216644"/>
                  </a:lnTo>
                  <a:lnTo>
                    <a:pt x="1616032" y="2235086"/>
                  </a:lnTo>
                  <a:lnTo>
                    <a:pt x="1573873" y="2251950"/>
                  </a:lnTo>
                  <a:lnTo>
                    <a:pt x="1530920" y="2267197"/>
                  </a:lnTo>
                  <a:lnTo>
                    <a:pt x="1487212" y="2280790"/>
                  </a:lnTo>
                  <a:lnTo>
                    <a:pt x="1442785" y="2292693"/>
                  </a:lnTo>
                  <a:lnTo>
                    <a:pt x="1397678" y="2302867"/>
                  </a:lnTo>
                  <a:lnTo>
                    <a:pt x="1351928" y="2311275"/>
                  </a:lnTo>
                  <a:lnTo>
                    <a:pt x="1305572" y="2317880"/>
                  </a:lnTo>
                  <a:lnTo>
                    <a:pt x="1258648" y="2322644"/>
                  </a:lnTo>
                  <a:lnTo>
                    <a:pt x="1211192" y="2325530"/>
                  </a:lnTo>
                  <a:lnTo>
                    <a:pt x="1163243" y="2326500"/>
                  </a:lnTo>
                  <a:lnTo>
                    <a:pt x="1115294" y="2325530"/>
                  </a:lnTo>
                  <a:lnTo>
                    <a:pt x="1067839" y="2322644"/>
                  </a:lnTo>
                  <a:lnTo>
                    <a:pt x="1020915" y="2317880"/>
                  </a:lnTo>
                  <a:lnTo>
                    <a:pt x="974559" y="2311275"/>
                  </a:lnTo>
                  <a:lnTo>
                    <a:pt x="928809" y="2302867"/>
                  </a:lnTo>
                  <a:lnTo>
                    <a:pt x="883702" y="2292693"/>
                  </a:lnTo>
                  <a:lnTo>
                    <a:pt x="839276" y="2280790"/>
                  </a:lnTo>
                  <a:lnTo>
                    <a:pt x="795568" y="2267197"/>
                  </a:lnTo>
                  <a:lnTo>
                    <a:pt x="752616" y="2251950"/>
                  </a:lnTo>
                  <a:lnTo>
                    <a:pt x="710456" y="2235086"/>
                  </a:lnTo>
                  <a:lnTo>
                    <a:pt x="669127" y="2216644"/>
                  </a:lnTo>
                  <a:lnTo>
                    <a:pt x="628666" y="2196660"/>
                  </a:lnTo>
                  <a:lnTo>
                    <a:pt x="589109" y="2175173"/>
                  </a:lnTo>
                  <a:lnTo>
                    <a:pt x="550496" y="2152219"/>
                  </a:lnTo>
                  <a:lnTo>
                    <a:pt x="512862" y="2127835"/>
                  </a:lnTo>
                  <a:lnTo>
                    <a:pt x="476246" y="2102061"/>
                  </a:lnTo>
                  <a:lnTo>
                    <a:pt x="440685" y="2074931"/>
                  </a:lnTo>
                  <a:lnTo>
                    <a:pt x="406217" y="2046485"/>
                  </a:lnTo>
                  <a:lnTo>
                    <a:pt x="372877" y="2016760"/>
                  </a:lnTo>
                  <a:lnTo>
                    <a:pt x="340706" y="1985792"/>
                  </a:lnTo>
                  <a:lnTo>
                    <a:pt x="309738" y="1953620"/>
                  </a:lnTo>
                  <a:lnTo>
                    <a:pt x="280013" y="1920281"/>
                  </a:lnTo>
                  <a:lnTo>
                    <a:pt x="251567" y="1885812"/>
                  </a:lnTo>
                  <a:lnTo>
                    <a:pt x="224438" y="1850250"/>
                  </a:lnTo>
                  <a:lnTo>
                    <a:pt x="198663" y="1813634"/>
                  </a:lnTo>
                  <a:lnTo>
                    <a:pt x="174280" y="1776000"/>
                  </a:lnTo>
                  <a:lnTo>
                    <a:pt x="151326" y="1737386"/>
                  </a:lnTo>
                  <a:lnTo>
                    <a:pt x="129839" y="1697829"/>
                  </a:lnTo>
                  <a:lnTo>
                    <a:pt x="109855" y="1657367"/>
                  </a:lnTo>
                  <a:lnTo>
                    <a:pt x="91413" y="1616038"/>
                  </a:lnTo>
                  <a:lnTo>
                    <a:pt x="74550" y="1573878"/>
                  </a:lnTo>
                  <a:lnTo>
                    <a:pt x="59302" y="1530925"/>
                  </a:lnTo>
                  <a:lnTo>
                    <a:pt x="45709" y="1487216"/>
                  </a:lnTo>
                  <a:lnTo>
                    <a:pt x="33806" y="1442789"/>
                  </a:lnTo>
                  <a:lnTo>
                    <a:pt x="23632" y="1397682"/>
                  </a:lnTo>
                  <a:lnTo>
                    <a:pt x="15224" y="1351931"/>
                  </a:lnTo>
                  <a:lnTo>
                    <a:pt x="8620" y="1305574"/>
                  </a:lnTo>
                  <a:lnTo>
                    <a:pt x="3856" y="1258649"/>
                  </a:lnTo>
                  <a:lnTo>
                    <a:pt x="970" y="1211193"/>
                  </a:lnTo>
                  <a:lnTo>
                    <a:pt x="0" y="1163243"/>
                  </a:lnTo>
                  <a:lnTo>
                    <a:pt x="970" y="1115294"/>
                  </a:lnTo>
                  <a:lnTo>
                    <a:pt x="3856" y="1067839"/>
                  </a:lnTo>
                  <a:lnTo>
                    <a:pt x="8620" y="1020915"/>
                  </a:lnTo>
                  <a:lnTo>
                    <a:pt x="15224" y="974559"/>
                  </a:lnTo>
                  <a:lnTo>
                    <a:pt x="23632" y="928809"/>
                  </a:lnTo>
                  <a:lnTo>
                    <a:pt x="33806" y="883702"/>
                  </a:lnTo>
                  <a:lnTo>
                    <a:pt x="45709" y="839276"/>
                  </a:lnTo>
                  <a:lnTo>
                    <a:pt x="59302" y="795568"/>
                  </a:lnTo>
                  <a:lnTo>
                    <a:pt x="74550" y="752616"/>
                  </a:lnTo>
                  <a:lnTo>
                    <a:pt x="91413" y="710456"/>
                  </a:lnTo>
                  <a:lnTo>
                    <a:pt x="109855" y="669127"/>
                  </a:lnTo>
                  <a:lnTo>
                    <a:pt x="129839" y="628666"/>
                  </a:lnTo>
                  <a:lnTo>
                    <a:pt x="151326" y="589109"/>
                  </a:lnTo>
                  <a:lnTo>
                    <a:pt x="174280" y="550496"/>
                  </a:lnTo>
                  <a:lnTo>
                    <a:pt x="198663" y="512862"/>
                  </a:lnTo>
                  <a:lnTo>
                    <a:pt x="224438" y="476246"/>
                  </a:lnTo>
                  <a:lnTo>
                    <a:pt x="251567" y="440685"/>
                  </a:lnTo>
                  <a:lnTo>
                    <a:pt x="280013" y="406217"/>
                  </a:lnTo>
                  <a:lnTo>
                    <a:pt x="309738" y="372877"/>
                  </a:lnTo>
                  <a:lnTo>
                    <a:pt x="340706" y="340706"/>
                  </a:lnTo>
                  <a:lnTo>
                    <a:pt x="372877" y="309738"/>
                  </a:lnTo>
                  <a:lnTo>
                    <a:pt x="406217" y="280013"/>
                  </a:lnTo>
                  <a:lnTo>
                    <a:pt x="440685" y="251567"/>
                  </a:lnTo>
                  <a:lnTo>
                    <a:pt x="476246" y="224438"/>
                  </a:lnTo>
                  <a:lnTo>
                    <a:pt x="512862" y="198663"/>
                  </a:lnTo>
                  <a:lnTo>
                    <a:pt x="550496" y="174280"/>
                  </a:lnTo>
                  <a:lnTo>
                    <a:pt x="589109" y="151326"/>
                  </a:lnTo>
                  <a:lnTo>
                    <a:pt x="628666" y="129839"/>
                  </a:lnTo>
                  <a:lnTo>
                    <a:pt x="669127" y="109855"/>
                  </a:lnTo>
                  <a:lnTo>
                    <a:pt x="710456" y="91413"/>
                  </a:lnTo>
                  <a:lnTo>
                    <a:pt x="752616" y="74550"/>
                  </a:lnTo>
                  <a:lnTo>
                    <a:pt x="795568" y="59302"/>
                  </a:lnTo>
                  <a:lnTo>
                    <a:pt x="839276" y="45709"/>
                  </a:lnTo>
                  <a:lnTo>
                    <a:pt x="883702" y="33806"/>
                  </a:lnTo>
                  <a:lnTo>
                    <a:pt x="928809" y="23632"/>
                  </a:lnTo>
                  <a:lnTo>
                    <a:pt x="974559" y="15224"/>
                  </a:lnTo>
                  <a:lnTo>
                    <a:pt x="1020915" y="8620"/>
                  </a:lnTo>
                  <a:lnTo>
                    <a:pt x="1067839" y="3856"/>
                  </a:lnTo>
                  <a:lnTo>
                    <a:pt x="1115294" y="970"/>
                  </a:lnTo>
                  <a:lnTo>
                    <a:pt x="1163243" y="0"/>
                  </a:lnTo>
                  <a:lnTo>
                    <a:pt x="1211192" y="970"/>
                  </a:lnTo>
                  <a:lnTo>
                    <a:pt x="1258648" y="3856"/>
                  </a:lnTo>
                  <a:lnTo>
                    <a:pt x="1305572" y="8620"/>
                  </a:lnTo>
                  <a:lnTo>
                    <a:pt x="1351928" y="15224"/>
                  </a:lnTo>
                  <a:lnTo>
                    <a:pt x="1397678" y="23632"/>
                  </a:lnTo>
                  <a:lnTo>
                    <a:pt x="1442785" y="33806"/>
                  </a:lnTo>
                  <a:lnTo>
                    <a:pt x="1487212" y="45709"/>
                  </a:lnTo>
                  <a:lnTo>
                    <a:pt x="1530920" y="59302"/>
                  </a:lnTo>
                  <a:lnTo>
                    <a:pt x="1573873" y="74550"/>
                  </a:lnTo>
                  <a:lnTo>
                    <a:pt x="1616032" y="91413"/>
                  </a:lnTo>
                  <a:lnTo>
                    <a:pt x="1657362" y="109855"/>
                  </a:lnTo>
                  <a:lnTo>
                    <a:pt x="1697824" y="129839"/>
                  </a:lnTo>
                  <a:lnTo>
                    <a:pt x="1737380" y="151326"/>
                  </a:lnTo>
                  <a:lnTo>
                    <a:pt x="1775994" y="174280"/>
                  </a:lnTo>
                  <a:lnTo>
                    <a:pt x="1813628" y="198663"/>
                  </a:lnTo>
                  <a:lnTo>
                    <a:pt x="1850245" y="224438"/>
                  </a:lnTo>
                  <a:lnTo>
                    <a:pt x="1885806" y="251567"/>
                  </a:lnTo>
                  <a:lnTo>
                    <a:pt x="1920275" y="280013"/>
                  </a:lnTo>
                  <a:lnTo>
                    <a:pt x="1953615" y="309738"/>
                  </a:lnTo>
                  <a:lnTo>
                    <a:pt x="1985787" y="340706"/>
                  </a:lnTo>
                  <a:lnTo>
                    <a:pt x="2016755" y="372877"/>
                  </a:lnTo>
                  <a:lnTo>
                    <a:pt x="2046481" y="406217"/>
                  </a:lnTo>
                  <a:lnTo>
                    <a:pt x="2074927" y="440685"/>
                  </a:lnTo>
                  <a:lnTo>
                    <a:pt x="2102057" y="476246"/>
                  </a:lnTo>
                  <a:lnTo>
                    <a:pt x="2127832" y="512862"/>
                  </a:lnTo>
                  <a:lnTo>
                    <a:pt x="2152216" y="550496"/>
                  </a:lnTo>
                  <a:lnTo>
                    <a:pt x="2175170" y="589109"/>
                  </a:lnTo>
                  <a:lnTo>
                    <a:pt x="2196658" y="628666"/>
                  </a:lnTo>
                  <a:lnTo>
                    <a:pt x="2216642" y="669127"/>
                  </a:lnTo>
                  <a:lnTo>
                    <a:pt x="2235084" y="710456"/>
                  </a:lnTo>
                  <a:lnTo>
                    <a:pt x="2251948" y="752616"/>
                  </a:lnTo>
                  <a:lnTo>
                    <a:pt x="2267196" y="795568"/>
                  </a:lnTo>
                  <a:lnTo>
                    <a:pt x="2280789" y="839276"/>
                  </a:lnTo>
                  <a:lnTo>
                    <a:pt x="2292692" y="883702"/>
                  </a:lnTo>
                  <a:lnTo>
                    <a:pt x="2302866" y="928809"/>
                  </a:lnTo>
                  <a:lnTo>
                    <a:pt x="2311275" y="974559"/>
                  </a:lnTo>
                  <a:lnTo>
                    <a:pt x="2317879" y="1020915"/>
                  </a:lnTo>
                  <a:lnTo>
                    <a:pt x="2322644" y="1067839"/>
                  </a:lnTo>
                  <a:lnTo>
                    <a:pt x="2325530" y="1115294"/>
                  </a:lnTo>
                  <a:lnTo>
                    <a:pt x="2326500" y="1163243"/>
                  </a:lnTo>
                  <a:close/>
                </a:path>
              </a:pathLst>
            </a:custGeom>
            <a:ln w="48094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5">
              <a:extLst>
                <a:ext uri="{FF2B5EF4-FFF2-40B4-BE49-F238E27FC236}">
                  <a16:creationId xmlns:a16="http://schemas.microsoft.com/office/drawing/2014/main" id="{9C5C200A-1C57-FE4C-8A86-86BBADF5506E}"/>
                </a:ext>
              </a:extLst>
            </p:cNvPr>
            <p:cNvSpPr/>
            <p:nvPr/>
          </p:nvSpPr>
          <p:spPr>
            <a:xfrm>
              <a:off x="3640249" y="2661060"/>
              <a:ext cx="2457450" cy="2457450"/>
            </a:xfrm>
            <a:custGeom>
              <a:avLst/>
              <a:gdLst/>
              <a:ahLst/>
              <a:cxnLst/>
              <a:rect l="l" t="t" r="r" b="b"/>
              <a:pathLst>
                <a:path w="2457450" h="2457450">
                  <a:moveTo>
                    <a:pt x="2457221" y="1228610"/>
                  </a:moveTo>
                  <a:lnTo>
                    <a:pt x="2456291" y="1276854"/>
                  </a:lnTo>
                  <a:lnTo>
                    <a:pt x="2453524" y="1324626"/>
                  </a:lnTo>
                  <a:lnTo>
                    <a:pt x="2448955" y="1371893"/>
                  </a:lnTo>
                  <a:lnTo>
                    <a:pt x="2442617" y="1418621"/>
                  </a:lnTo>
                  <a:lnTo>
                    <a:pt x="2434545" y="1464775"/>
                  </a:lnTo>
                  <a:lnTo>
                    <a:pt x="2424772" y="1510321"/>
                  </a:lnTo>
                  <a:lnTo>
                    <a:pt x="2413333" y="1555225"/>
                  </a:lnTo>
                  <a:lnTo>
                    <a:pt x="2400262" y="1599454"/>
                  </a:lnTo>
                  <a:lnTo>
                    <a:pt x="2385594" y="1642972"/>
                  </a:lnTo>
                  <a:lnTo>
                    <a:pt x="2369361" y="1685746"/>
                  </a:lnTo>
                  <a:lnTo>
                    <a:pt x="2351600" y="1727741"/>
                  </a:lnTo>
                  <a:lnTo>
                    <a:pt x="2332342" y="1768924"/>
                  </a:lnTo>
                  <a:lnTo>
                    <a:pt x="2311624" y="1809261"/>
                  </a:lnTo>
                  <a:lnTo>
                    <a:pt x="2289478" y="1848716"/>
                  </a:lnTo>
                  <a:lnTo>
                    <a:pt x="2265939" y="1887256"/>
                  </a:lnTo>
                  <a:lnTo>
                    <a:pt x="2241042" y="1924847"/>
                  </a:lnTo>
                  <a:lnTo>
                    <a:pt x="2214819" y="1961455"/>
                  </a:lnTo>
                  <a:lnTo>
                    <a:pt x="2187307" y="1997046"/>
                  </a:lnTo>
                  <a:lnTo>
                    <a:pt x="2158537" y="2031585"/>
                  </a:lnTo>
                  <a:lnTo>
                    <a:pt x="2128546" y="2065038"/>
                  </a:lnTo>
                  <a:lnTo>
                    <a:pt x="2097366" y="2097371"/>
                  </a:lnTo>
                  <a:lnTo>
                    <a:pt x="2065033" y="2128550"/>
                  </a:lnTo>
                  <a:lnTo>
                    <a:pt x="2031579" y="2158542"/>
                  </a:lnTo>
                  <a:lnTo>
                    <a:pt x="1997040" y="2187311"/>
                  </a:lnTo>
                  <a:lnTo>
                    <a:pt x="1961450" y="2214823"/>
                  </a:lnTo>
                  <a:lnTo>
                    <a:pt x="1924842" y="2241045"/>
                  </a:lnTo>
                  <a:lnTo>
                    <a:pt x="1887251" y="2265942"/>
                  </a:lnTo>
                  <a:lnTo>
                    <a:pt x="1848710" y="2289481"/>
                  </a:lnTo>
                  <a:lnTo>
                    <a:pt x="1809255" y="2311626"/>
                  </a:lnTo>
                  <a:lnTo>
                    <a:pt x="1768919" y="2332344"/>
                  </a:lnTo>
                  <a:lnTo>
                    <a:pt x="1727736" y="2351601"/>
                  </a:lnTo>
                  <a:lnTo>
                    <a:pt x="1685741" y="2369363"/>
                  </a:lnTo>
                  <a:lnTo>
                    <a:pt x="1642967" y="2385595"/>
                  </a:lnTo>
                  <a:lnTo>
                    <a:pt x="1599449" y="2400264"/>
                  </a:lnTo>
                  <a:lnTo>
                    <a:pt x="1555221" y="2413334"/>
                  </a:lnTo>
                  <a:lnTo>
                    <a:pt x="1510317" y="2424773"/>
                  </a:lnTo>
                  <a:lnTo>
                    <a:pt x="1464771" y="2434545"/>
                  </a:lnTo>
                  <a:lnTo>
                    <a:pt x="1418618" y="2442617"/>
                  </a:lnTo>
                  <a:lnTo>
                    <a:pt x="1371891" y="2448955"/>
                  </a:lnTo>
                  <a:lnTo>
                    <a:pt x="1324624" y="2453525"/>
                  </a:lnTo>
                  <a:lnTo>
                    <a:pt x="1276853" y="2456291"/>
                  </a:lnTo>
                  <a:lnTo>
                    <a:pt x="1228610" y="2457221"/>
                  </a:lnTo>
                  <a:lnTo>
                    <a:pt x="1180367" y="2456291"/>
                  </a:lnTo>
                  <a:lnTo>
                    <a:pt x="1132594" y="2453525"/>
                  </a:lnTo>
                  <a:lnTo>
                    <a:pt x="1085327" y="2448955"/>
                  </a:lnTo>
                  <a:lnTo>
                    <a:pt x="1038600" y="2442617"/>
                  </a:lnTo>
                  <a:lnTo>
                    <a:pt x="992446" y="2434545"/>
                  </a:lnTo>
                  <a:lnTo>
                    <a:pt x="946899" y="2424773"/>
                  </a:lnTo>
                  <a:lnTo>
                    <a:pt x="901995" y="2413334"/>
                  </a:lnTo>
                  <a:lnTo>
                    <a:pt x="857767" y="2400264"/>
                  </a:lnTo>
                  <a:lnTo>
                    <a:pt x="814248" y="2385595"/>
                  </a:lnTo>
                  <a:lnTo>
                    <a:pt x="771474" y="2369363"/>
                  </a:lnTo>
                  <a:lnTo>
                    <a:pt x="729479" y="2351601"/>
                  </a:lnTo>
                  <a:lnTo>
                    <a:pt x="688296" y="2332344"/>
                  </a:lnTo>
                  <a:lnTo>
                    <a:pt x="647960" y="2311626"/>
                  </a:lnTo>
                  <a:lnTo>
                    <a:pt x="608504" y="2289481"/>
                  </a:lnTo>
                  <a:lnTo>
                    <a:pt x="569964" y="2265942"/>
                  </a:lnTo>
                  <a:lnTo>
                    <a:pt x="532373" y="2241045"/>
                  </a:lnTo>
                  <a:lnTo>
                    <a:pt x="495765" y="2214823"/>
                  </a:lnTo>
                  <a:lnTo>
                    <a:pt x="460175" y="2187311"/>
                  </a:lnTo>
                  <a:lnTo>
                    <a:pt x="425636" y="2158542"/>
                  </a:lnTo>
                  <a:lnTo>
                    <a:pt x="392183" y="2128550"/>
                  </a:lnTo>
                  <a:lnTo>
                    <a:pt x="359849" y="2097371"/>
                  </a:lnTo>
                  <a:lnTo>
                    <a:pt x="328670" y="2065038"/>
                  </a:lnTo>
                  <a:lnTo>
                    <a:pt x="298679" y="2031585"/>
                  </a:lnTo>
                  <a:lnTo>
                    <a:pt x="269910" y="1997046"/>
                  </a:lnTo>
                  <a:lnTo>
                    <a:pt x="242397" y="1961455"/>
                  </a:lnTo>
                  <a:lnTo>
                    <a:pt x="216175" y="1924847"/>
                  </a:lnTo>
                  <a:lnTo>
                    <a:pt x="191278" y="1887256"/>
                  </a:lnTo>
                  <a:lnTo>
                    <a:pt x="167740" y="1848716"/>
                  </a:lnTo>
                  <a:lnTo>
                    <a:pt x="145594" y="1809261"/>
                  </a:lnTo>
                  <a:lnTo>
                    <a:pt x="124876" y="1768924"/>
                  </a:lnTo>
                  <a:lnTo>
                    <a:pt x="105619" y="1727741"/>
                  </a:lnTo>
                  <a:lnTo>
                    <a:pt x="87857" y="1685746"/>
                  </a:lnTo>
                  <a:lnTo>
                    <a:pt x="71625" y="1642972"/>
                  </a:lnTo>
                  <a:lnTo>
                    <a:pt x="56957" y="1599454"/>
                  </a:lnTo>
                  <a:lnTo>
                    <a:pt x="43886" y="1555225"/>
                  </a:lnTo>
                  <a:lnTo>
                    <a:pt x="32448" y="1510321"/>
                  </a:lnTo>
                  <a:lnTo>
                    <a:pt x="22675" y="1464775"/>
                  </a:lnTo>
                  <a:lnTo>
                    <a:pt x="14603" y="1418621"/>
                  </a:lnTo>
                  <a:lnTo>
                    <a:pt x="8265" y="1371893"/>
                  </a:lnTo>
                  <a:lnTo>
                    <a:pt x="3696" y="1324626"/>
                  </a:lnTo>
                  <a:lnTo>
                    <a:pt x="929" y="1276854"/>
                  </a:lnTo>
                  <a:lnTo>
                    <a:pt x="0" y="1228610"/>
                  </a:lnTo>
                  <a:lnTo>
                    <a:pt x="929" y="1180367"/>
                  </a:lnTo>
                  <a:lnTo>
                    <a:pt x="3696" y="1132594"/>
                  </a:lnTo>
                  <a:lnTo>
                    <a:pt x="8265" y="1085327"/>
                  </a:lnTo>
                  <a:lnTo>
                    <a:pt x="14603" y="1038600"/>
                  </a:lnTo>
                  <a:lnTo>
                    <a:pt x="22675" y="992446"/>
                  </a:lnTo>
                  <a:lnTo>
                    <a:pt x="32448" y="946899"/>
                  </a:lnTo>
                  <a:lnTo>
                    <a:pt x="43886" y="901995"/>
                  </a:lnTo>
                  <a:lnTo>
                    <a:pt x="56957" y="857767"/>
                  </a:lnTo>
                  <a:lnTo>
                    <a:pt x="71625" y="814248"/>
                  </a:lnTo>
                  <a:lnTo>
                    <a:pt x="87857" y="771474"/>
                  </a:lnTo>
                  <a:lnTo>
                    <a:pt x="105619" y="729479"/>
                  </a:lnTo>
                  <a:lnTo>
                    <a:pt x="124876" y="688296"/>
                  </a:lnTo>
                  <a:lnTo>
                    <a:pt x="145594" y="647960"/>
                  </a:lnTo>
                  <a:lnTo>
                    <a:pt x="167740" y="608504"/>
                  </a:lnTo>
                  <a:lnTo>
                    <a:pt x="191278" y="569964"/>
                  </a:lnTo>
                  <a:lnTo>
                    <a:pt x="216175" y="532373"/>
                  </a:lnTo>
                  <a:lnTo>
                    <a:pt x="242397" y="495765"/>
                  </a:lnTo>
                  <a:lnTo>
                    <a:pt x="269910" y="460175"/>
                  </a:lnTo>
                  <a:lnTo>
                    <a:pt x="298679" y="425636"/>
                  </a:lnTo>
                  <a:lnTo>
                    <a:pt x="328670" y="392183"/>
                  </a:lnTo>
                  <a:lnTo>
                    <a:pt x="359849" y="359849"/>
                  </a:lnTo>
                  <a:lnTo>
                    <a:pt x="392183" y="328670"/>
                  </a:lnTo>
                  <a:lnTo>
                    <a:pt x="425636" y="298679"/>
                  </a:lnTo>
                  <a:lnTo>
                    <a:pt x="460175" y="269910"/>
                  </a:lnTo>
                  <a:lnTo>
                    <a:pt x="495765" y="242397"/>
                  </a:lnTo>
                  <a:lnTo>
                    <a:pt x="532373" y="216175"/>
                  </a:lnTo>
                  <a:lnTo>
                    <a:pt x="569964" y="191278"/>
                  </a:lnTo>
                  <a:lnTo>
                    <a:pt x="608504" y="167740"/>
                  </a:lnTo>
                  <a:lnTo>
                    <a:pt x="647960" y="145594"/>
                  </a:lnTo>
                  <a:lnTo>
                    <a:pt x="688296" y="124876"/>
                  </a:lnTo>
                  <a:lnTo>
                    <a:pt x="729479" y="105619"/>
                  </a:lnTo>
                  <a:lnTo>
                    <a:pt x="771474" y="87857"/>
                  </a:lnTo>
                  <a:lnTo>
                    <a:pt x="814248" y="71625"/>
                  </a:lnTo>
                  <a:lnTo>
                    <a:pt x="857767" y="56957"/>
                  </a:lnTo>
                  <a:lnTo>
                    <a:pt x="901995" y="43886"/>
                  </a:lnTo>
                  <a:lnTo>
                    <a:pt x="946899" y="32448"/>
                  </a:lnTo>
                  <a:lnTo>
                    <a:pt x="992446" y="22675"/>
                  </a:lnTo>
                  <a:lnTo>
                    <a:pt x="1038600" y="14603"/>
                  </a:lnTo>
                  <a:lnTo>
                    <a:pt x="1085327" y="8265"/>
                  </a:lnTo>
                  <a:lnTo>
                    <a:pt x="1132594" y="3696"/>
                  </a:lnTo>
                  <a:lnTo>
                    <a:pt x="1180367" y="929"/>
                  </a:lnTo>
                  <a:lnTo>
                    <a:pt x="1228610" y="0"/>
                  </a:lnTo>
                  <a:lnTo>
                    <a:pt x="1276853" y="929"/>
                  </a:lnTo>
                  <a:lnTo>
                    <a:pt x="1324624" y="3696"/>
                  </a:lnTo>
                  <a:lnTo>
                    <a:pt x="1371891" y="8265"/>
                  </a:lnTo>
                  <a:lnTo>
                    <a:pt x="1418618" y="14603"/>
                  </a:lnTo>
                  <a:lnTo>
                    <a:pt x="1464771" y="22675"/>
                  </a:lnTo>
                  <a:lnTo>
                    <a:pt x="1510317" y="32448"/>
                  </a:lnTo>
                  <a:lnTo>
                    <a:pt x="1555221" y="43886"/>
                  </a:lnTo>
                  <a:lnTo>
                    <a:pt x="1599449" y="56957"/>
                  </a:lnTo>
                  <a:lnTo>
                    <a:pt x="1642967" y="71625"/>
                  </a:lnTo>
                  <a:lnTo>
                    <a:pt x="1685741" y="87857"/>
                  </a:lnTo>
                  <a:lnTo>
                    <a:pt x="1727736" y="105619"/>
                  </a:lnTo>
                  <a:lnTo>
                    <a:pt x="1768919" y="124876"/>
                  </a:lnTo>
                  <a:lnTo>
                    <a:pt x="1809255" y="145594"/>
                  </a:lnTo>
                  <a:lnTo>
                    <a:pt x="1848710" y="167740"/>
                  </a:lnTo>
                  <a:lnTo>
                    <a:pt x="1887251" y="191278"/>
                  </a:lnTo>
                  <a:lnTo>
                    <a:pt x="1924842" y="216175"/>
                  </a:lnTo>
                  <a:lnTo>
                    <a:pt x="1961450" y="242397"/>
                  </a:lnTo>
                  <a:lnTo>
                    <a:pt x="1997040" y="269910"/>
                  </a:lnTo>
                  <a:lnTo>
                    <a:pt x="2031579" y="298679"/>
                  </a:lnTo>
                  <a:lnTo>
                    <a:pt x="2065033" y="328670"/>
                  </a:lnTo>
                  <a:lnTo>
                    <a:pt x="2097366" y="359849"/>
                  </a:lnTo>
                  <a:lnTo>
                    <a:pt x="2128546" y="392183"/>
                  </a:lnTo>
                  <a:lnTo>
                    <a:pt x="2158537" y="425636"/>
                  </a:lnTo>
                  <a:lnTo>
                    <a:pt x="2187307" y="460175"/>
                  </a:lnTo>
                  <a:lnTo>
                    <a:pt x="2214819" y="495765"/>
                  </a:lnTo>
                  <a:lnTo>
                    <a:pt x="2241042" y="532373"/>
                  </a:lnTo>
                  <a:lnTo>
                    <a:pt x="2265939" y="569964"/>
                  </a:lnTo>
                  <a:lnTo>
                    <a:pt x="2289478" y="608504"/>
                  </a:lnTo>
                  <a:lnTo>
                    <a:pt x="2311624" y="647960"/>
                  </a:lnTo>
                  <a:lnTo>
                    <a:pt x="2332342" y="688296"/>
                  </a:lnTo>
                  <a:lnTo>
                    <a:pt x="2351600" y="729479"/>
                  </a:lnTo>
                  <a:lnTo>
                    <a:pt x="2369361" y="771474"/>
                  </a:lnTo>
                  <a:lnTo>
                    <a:pt x="2385594" y="814248"/>
                  </a:lnTo>
                  <a:lnTo>
                    <a:pt x="2400262" y="857767"/>
                  </a:lnTo>
                  <a:lnTo>
                    <a:pt x="2413333" y="901995"/>
                  </a:lnTo>
                  <a:lnTo>
                    <a:pt x="2424772" y="946899"/>
                  </a:lnTo>
                  <a:lnTo>
                    <a:pt x="2434545" y="992446"/>
                  </a:lnTo>
                  <a:lnTo>
                    <a:pt x="2442617" y="1038600"/>
                  </a:lnTo>
                  <a:lnTo>
                    <a:pt x="2448955" y="1085327"/>
                  </a:lnTo>
                  <a:lnTo>
                    <a:pt x="2453524" y="1132594"/>
                  </a:lnTo>
                  <a:lnTo>
                    <a:pt x="2456291" y="1180367"/>
                  </a:lnTo>
                  <a:lnTo>
                    <a:pt x="2457221" y="1228610"/>
                  </a:lnTo>
                  <a:close/>
                </a:path>
              </a:pathLst>
            </a:custGeom>
            <a:ln w="50800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16">
              <a:extLst>
                <a:ext uri="{FF2B5EF4-FFF2-40B4-BE49-F238E27FC236}">
                  <a16:creationId xmlns:a16="http://schemas.microsoft.com/office/drawing/2014/main" id="{AACC7ECC-AD8C-554C-A8DF-E37877F383D0}"/>
                </a:ext>
              </a:extLst>
            </p:cNvPr>
            <p:cNvSpPr/>
            <p:nvPr/>
          </p:nvSpPr>
          <p:spPr>
            <a:xfrm>
              <a:off x="3675577" y="2696391"/>
              <a:ext cx="2386965" cy="2386965"/>
            </a:xfrm>
            <a:custGeom>
              <a:avLst/>
              <a:gdLst/>
              <a:ahLst/>
              <a:cxnLst/>
              <a:rect l="l" t="t" r="r" b="b"/>
              <a:pathLst>
                <a:path w="2386965" h="2386965">
                  <a:moveTo>
                    <a:pt x="2386558" y="1193279"/>
                  </a:moveTo>
                  <a:lnTo>
                    <a:pt x="2385611" y="1241273"/>
                  </a:lnTo>
                  <a:lnTo>
                    <a:pt x="2382792" y="1288785"/>
                  </a:lnTo>
                  <a:lnTo>
                    <a:pt x="2378137" y="1335781"/>
                  </a:lnTo>
                  <a:lnTo>
                    <a:pt x="2371683" y="1382225"/>
                  </a:lnTo>
                  <a:lnTo>
                    <a:pt x="2363464" y="1428081"/>
                  </a:lnTo>
                  <a:lnTo>
                    <a:pt x="2353517" y="1473312"/>
                  </a:lnTo>
                  <a:lnTo>
                    <a:pt x="2341877" y="1517885"/>
                  </a:lnTo>
                  <a:lnTo>
                    <a:pt x="2328579" y="1561763"/>
                  </a:lnTo>
                  <a:lnTo>
                    <a:pt x="2313660" y="1604910"/>
                  </a:lnTo>
                  <a:lnTo>
                    <a:pt x="2297154" y="1647290"/>
                  </a:lnTo>
                  <a:lnTo>
                    <a:pt x="2279098" y="1688869"/>
                  </a:lnTo>
                  <a:lnTo>
                    <a:pt x="2259527" y="1729611"/>
                  </a:lnTo>
                  <a:lnTo>
                    <a:pt x="2238478" y="1769479"/>
                  </a:lnTo>
                  <a:lnTo>
                    <a:pt x="2215984" y="1808438"/>
                  </a:lnTo>
                  <a:lnTo>
                    <a:pt x="2192083" y="1846453"/>
                  </a:lnTo>
                  <a:lnTo>
                    <a:pt x="2166810" y="1883487"/>
                  </a:lnTo>
                  <a:lnTo>
                    <a:pt x="2140200" y="1919506"/>
                  </a:lnTo>
                  <a:lnTo>
                    <a:pt x="2112289" y="1954474"/>
                  </a:lnTo>
                  <a:lnTo>
                    <a:pt x="2083113" y="1988354"/>
                  </a:lnTo>
                  <a:lnTo>
                    <a:pt x="2052707" y="2021112"/>
                  </a:lnTo>
                  <a:lnTo>
                    <a:pt x="2021107" y="2052712"/>
                  </a:lnTo>
                  <a:lnTo>
                    <a:pt x="1988349" y="2083117"/>
                  </a:lnTo>
                  <a:lnTo>
                    <a:pt x="1954469" y="2112293"/>
                  </a:lnTo>
                  <a:lnTo>
                    <a:pt x="1919501" y="2140203"/>
                  </a:lnTo>
                  <a:lnTo>
                    <a:pt x="1883482" y="2166813"/>
                  </a:lnTo>
                  <a:lnTo>
                    <a:pt x="1846447" y="2192086"/>
                  </a:lnTo>
                  <a:lnTo>
                    <a:pt x="1808432" y="2215987"/>
                  </a:lnTo>
                  <a:lnTo>
                    <a:pt x="1769473" y="2238480"/>
                  </a:lnTo>
                  <a:lnTo>
                    <a:pt x="1729605" y="2259530"/>
                  </a:lnTo>
                  <a:lnTo>
                    <a:pt x="1688864" y="2279100"/>
                  </a:lnTo>
                  <a:lnTo>
                    <a:pt x="1647285" y="2297156"/>
                  </a:lnTo>
                  <a:lnTo>
                    <a:pt x="1604905" y="2313661"/>
                  </a:lnTo>
                  <a:lnTo>
                    <a:pt x="1561758" y="2328580"/>
                  </a:lnTo>
                  <a:lnTo>
                    <a:pt x="1517881" y="2341878"/>
                  </a:lnTo>
                  <a:lnTo>
                    <a:pt x="1473308" y="2353518"/>
                  </a:lnTo>
                  <a:lnTo>
                    <a:pt x="1428077" y="2363465"/>
                  </a:lnTo>
                  <a:lnTo>
                    <a:pt x="1382222" y="2371683"/>
                  </a:lnTo>
                  <a:lnTo>
                    <a:pt x="1335779" y="2378138"/>
                  </a:lnTo>
                  <a:lnTo>
                    <a:pt x="1288784" y="2382792"/>
                  </a:lnTo>
                  <a:lnTo>
                    <a:pt x="1241272" y="2385611"/>
                  </a:lnTo>
                  <a:lnTo>
                    <a:pt x="1193279" y="2386558"/>
                  </a:lnTo>
                  <a:lnTo>
                    <a:pt x="1145285" y="2385611"/>
                  </a:lnTo>
                  <a:lnTo>
                    <a:pt x="1097772" y="2382792"/>
                  </a:lnTo>
                  <a:lnTo>
                    <a:pt x="1050776" y="2378138"/>
                  </a:lnTo>
                  <a:lnTo>
                    <a:pt x="1004333" y="2371683"/>
                  </a:lnTo>
                  <a:lnTo>
                    <a:pt x="958477" y="2363465"/>
                  </a:lnTo>
                  <a:lnTo>
                    <a:pt x="913245" y="2353518"/>
                  </a:lnTo>
                  <a:lnTo>
                    <a:pt x="868673" y="2341878"/>
                  </a:lnTo>
                  <a:lnTo>
                    <a:pt x="824795" y="2328580"/>
                  </a:lnTo>
                  <a:lnTo>
                    <a:pt x="781648" y="2313661"/>
                  </a:lnTo>
                  <a:lnTo>
                    <a:pt x="739267" y="2297156"/>
                  </a:lnTo>
                  <a:lnTo>
                    <a:pt x="697688" y="2279100"/>
                  </a:lnTo>
                  <a:lnTo>
                    <a:pt x="656947" y="2259530"/>
                  </a:lnTo>
                  <a:lnTo>
                    <a:pt x="617079" y="2238480"/>
                  </a:lnTo>
                  <a:lnTo>
                    <a:pt x="578120" y="2215987"/>
                  </a:lnTo>
                  <a:lnTo>
                    <a:pt x="540105" y="2192086"/>
                  </a:lnTo>
                  <a:lnTo>
                    <a:pt x="503070" y="2166813"/>
                  </a:lnTo>
                  <a:lnTo>
                    <a:pt x="467051" y="2140203"/>
                  </a:lnTo>
                  <a:lnTo>
                    <a:pt x="432084" y="2112293"/>
                  </a:lnTo>
                  <a:lnTo>
                    <a:pt x="398203" y="2083117"/>
                  </a:lnTo>
                  <a:lnTo>
                    <a:pt x="365445" y="2052712"/>
                  </a:lnTo>
                  <a:lnTo>
                    <a:pt x="333846" y="2021112"/>
                  </a:lnTo>
                  <a:lnTo>
                    <a:pt x="303441" y="1988354"/>
                  </a:lnTo>
                  <a:lnTo>
                    <a:pt x="274265" y="1954474"/>
                  </a:lnTo>
                  <a:lnTo>
                    <a:pt x="246354" y="1919506"/>
                  </a:lnTo>
                  <a:lnTo>
                    <a:pt x="219745" y="1883487"/>
                  </a:lnTo>
                  <a:lnTo>
                    <a:pt x="194471" y="1846453"/>
                  </a:lnTo>
                  <a:lnTo>
                    <a:pt x="170571" y="1808438"/>
                  </a:lnTo>
                  <a:lnTo>
                    <a:pt x="148077" y="1769479"/>
                  </a:lnTo>
                  <a:lnTo>
                    <a:pt x="127028" y="1729611"/>
                  </a:lnTo>
                  <a:lnTo>
                    <a:pt x="107457" y="1688869"/>
                  </a:lnTo>
                  <a:lnTo>
                    <a:pt x="89402" y="1647290"/>
                  </a:lnTo>
                  <a:lnTo>
                    <a:pt x="72897" y="1604910"/>
                  </a:lnTo>
                  <a:lnTo>
                    <a:pt x="57977" y="1561763"/>
                  </a:lnTo>
                  <a:lnTo>
                    <a:pt x="44680" y="1517885"/>
                  </a:lnTo>
                  <a:lnTo>
                    <a:pt x="33040" y="1473312"/>
                  </a:lnTo>
                  <a:lnTo>
                    <a:pt x="23093" y="1428081"/>
                  </a:lnTo>
                  <a:lnTo>
                    <a:pt x="14874" y="1382225"/>
                  </a:lnTo>
                  <a:lnTo>
                    <a:pt x="8420" y="1335781"/>
                  </a:lnTo>
                  <a:lnTo>
                    <a:pt x="3766" y="1288785"/>
                  </a:lnTo>
                  <a:lnTo>
                    <a:pt x="947" y="1241273"/>
                  </a:lnTo>
                  <a:lnTo>
                    <a:pt x="0" y="1193279"/>
                  </a:lnTo>
                  <a:lnTo>
                    <a:pt x="947" y="1145286"/>
                  </a:lnTo>
                  <a:lnTo>
                    <a:pt x="3766" y="1097774"/>
                  </a:lnTo>
                  <a:lnTo>
                    <a:pt x="8420" y="1050779"/>
                  </a:lnTo>
                  <a:lnTo>
                    <a:pt x="14874" y="1004336"/>
                  </a:lnTo>
                  <a:lnTo>
                    <a:pt x="23093" y="958481"/>
                  </a:lnTo>
                  <a:lnTo>
                    <a:pt x="33040" y="913249"/>
                  </a:lnTo>
                  <a:lnTo>
                    <a:pt x="44680" y="868677"/>
                  </a:lnTo>
                  <a:lnTo>
                    <a:pt x="57977" y="824800"/>
                  </a:lnTo>
                  <a:lnTo>
                    <a:pt x="72897" y="781653"/>
                  </a:lnTo>
                  <a:lnTo>
                    <a:pt x="89402" y="739273"/>
                  </a:lnTo>
                  <a:lnTo>
                    <a:pt x="107457" y="697694"/>
                  </a:lnTo>
                  <a:lnTo>
                    <a:pt x="127028" y="656953"/>
                  </a:lnTo>
                  <a:lnTo>
                    <a:pt x="148077" y="617085"/>
                  </a:lnTo>
                  <a:lnTo>
                    <a:pt x="170571" y="578125"/>
                  </a:lnTo>
                  <a:lnTo>
                    <a:pt x="194471" y="540110"/>
                  </a:lnTo>
                  <a:lnTo>
                    <a:pt x="219745" y="503076"/>
                  </a:lnTo>
                  <a:lnTo>
                    <a:pt x="246354" y="467057"/>
                  </a:lnTo>
                  <a:lnTo>
                    <a:pt x="274265" y="432089"/>
                  </a:lnTo>
                  <a:lnTo>
                    <a:pt x="303441" y="398208"/>
                  </a:lnTo>
                  <a:lnTo>
                    <a:pt x="333846" y="365450"/>
                  </a:lnTo>
                  <a:lnTo>
                    <a:pt x="365445" y="333851"/>
                  </a:lnTo>
                  <a:lnTo>
                    <a:pt x="398203" y="303445"/>
                  </a:lnTo>
                  <a:lnTo>
                    <a:pt x="432084" y="274269"/>
                  </a:lnTo>
                  <a:lnTo>
                    <a:pt x="467051" y="246358"/>
                  </a:lnTo>
                  <a:lnTo>
                    <a:pt x="503070" y="219748"/>
                  </a:lnTo>
                  <a:lnTo>
                    <a:pt x="540105" y="194475"/>
                  </a:lnTo>
                  <a:lnTo>
                    <a:pt x="578120" y="170573"/>
                  </a:lnTo>
                  <a:lnTo>
                    <a:pt x="617079" y="148080"/>
                  </a:lnTo>
                  <a:lnTo>
                    <a:pt x="656947" y="127030"/>
                  </a:lnTo>
                  <a:lnTo>
                    <a:pt x="697688" y="107459"/>
                  </a:lnTo>
                  <a:lnTo>
                    <a:pt x="739267" y="89403"/>
                  </a:lnTo>
                  <a:lnTo>
                    <a:pt x="781648" y="72898"/>
                  </a:lnTo>
                  <a:lnTo>
                    <a:pt x="824795" y="57979"/>
                  </a:lnTo>
                  <a:lnTo>
                    <a:pt x="868673" y="44681"/>
                  </a:lnTo>
                  <a:lnTo>
                    <a:pt x="913245" y="33040"/>
                  </a:lnTo>
                  <a:lnTo>
                    <a:pt x="958477" y="23093"/>
                  </a:lnTo>
                  <a:lnTo>
                    <a:pt x="1004333" y="14874"/>
                  </a:lnTo>
                  <a:lnTo>
                    <a:pt x="1050776" y="8420"/>
                  </a:lnTo>
                  <a:lnTo>
                    <a:pt x="1097772" y="3766"/>
                  </a:lnTo>
                  <a:lnTo>
                    <a:pt x="1145285" y="947"/>
                  </a:lnTo>
                  <a:lnTo>
                    <a:pt x="1193279" y="0"/>
                  </a:lnTo>
                  <a:lnTo>
                    <a:pt x="1241272" y="947"/>
                  </a:lnTo>
                  <a:lnTo>
                    <a:pt x="1288784" y="3766"/>
                  </a:lnTo>
                  <a:lnTo>
                    <a:pt x="1335779" y="8420"/>
                  </a:lnTo>
                  <a:lnTo>
                    <a:pt x="1382222" y="14874"/>
                  </a:lnTo>
                  <a:lnTo>
                    <a:pt x="1428077" y="23093"/>
                  </a:lnTo>
                  <a:lnTo>
                    <a:pt x="1473308" y="33040"/>
                  </a:lnTo>
                  <a:lnTo>
                    <a:pt x="1517881" y="44681"/>
                  </a:lnTo>
                  <a:lnTo>
                    <a:pt x="1561758" y="57979"/>
                  </a:lnTo>
                  <a:lnTo>
                    <a:pt x="1604905" y="72898"/>
                  </a:lnTo>
                  <a:lnTo>
                    <a:pt x="1647285" y="89403"/>
                  </a:lnTo>
                  <a:lnTo>
                    <a:pt x="1688864" y="107459"/>
                  </a:lnTo>
                  <a:lnTo>
                    <a:pt x="1729605" y="127030"/>
                  </a:lnTo>
                  <a:lnTo>
                    <a:pt x="1769473" y="148080"/>
                  </a:lnTo>
                  <a:lnTo>
                    <a:pt x="1808432" y="170573"/>
                  </a:lnTo>
                  <a:lnTo>
                    <a:pt x="1846447" y="194475"/>
                  </a:lnTo>
                  <a:lnTo>
                    <a:pt x="1883482" y="219748"/>
                  </a:lnTo>
                  <a:lnTo>
                    <a:pt x="1919501" y="246358"/>
                  </a:lnTo>
                  <a:lnTo>
                    <a:pt x="1954469" y="274269"/>
                  </a:lnTo>
                  <a:lnTo>
                    <a:pt x="1988349" y="303445"/>
                  </a:lnTo>
                  <a:lnTo>
                    <a:pt x="2021107" y="333851"/>
                  </a:lnTo>
                  <a:lnTo>
                    <a:pt x="2052707" y="365450"/>
                  </a:lnTo>
                  <a:lnTo>
                    <a:pt x="2083113" y="398208"/>
                  </a:lnTo>
                  <a:lnTo>
                    <a:pt x="2112289" y="432089"/>
                  </a:lnTo>
                  <a:lnTo>
                    <a:pt x="2140200" y="467057"/>
                  </a:lnTo>
                  <a:lnTo>
                    <a:pt x="2166810" y="503076"/>
                  </a:lnTo>
                  <a:lnTo>
                    <a:pt x="2192083" y="540110"/>
                  </a:lnTo>
                  <a:lnTo>
                    <a:pt x="2215984" y="578125"/>
                  </a:lnTo>
                  <a:lnTo>
                    <a:pt x="2238478" y="617085"/>
                  </a:lnTo>
                  <a:lnTo>
                    <a:pt x="2259527" y="656953"/>
                  </a:lnTo>
                  <a:lnTo>
                    <a:pt x="2279098" y="697694"/>
                  </a:lnTo>
                  <a:lnTo>
                    <a:pt x="2297154" y="739273"/>
                  </a:lnTo>
                  <a:lnTo>
                    <a:pt x="2313660" y="781653"/>
                  </a:lnTo>
                  <a:lnTo>
                    <a:pt x="2328579" y="824800"/>
                  </a:lnTo>
                  <a:lnTo>
                    <a:pt x="2341877" y="868677"/>
                  </a:lnTo>
                  <a:lnTo>
                    <a:pt x="2353517" y="913249"/>
                  </a:lnTo>
                  <a:lnTo>
                    <a:pt x="2363464" y="958481"/>
                  </a:lnTo>
                  <a:lnTo>
                    <a:pt x="2371683" y="1004336"/>
                  </a:lnTo>
                  <a:lnTo>
                    <a:pt x="2378137" y="1050779"/>
                  </a:lnTo>
                  <a:lnTo>
                    <a:pt x="2382792" y="1097774"/>
                  </a:lnTo>
                  <a:lnTo>
                    <a:pt x="2385611" y="1145286"/>
                  </a:lnTo>
                  <a:lnTo>
                    <a:pt x="2386558" y="1193279"/>
                  </a:lnTo>
                  <a:close/>
                </a:path>
              </a:pathLst>
            </a:custGeom>
            <a:ln w="49339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TensorFlow Placeholder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Placeholder are used to feed the tensor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Feed_dict is used to pass value to placeholder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Placeholder are feed in sessions only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tf.placeholder(dtype,shape=None,name=None 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arguments: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`dtype`: Type of data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- `shape`: dimension of the placeholder. Optional. By default, shape of the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`name`: Name of the placeholder. Optional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			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placeholder_x = tf.placeholder(tf.float32, name = "data_placeholder_a")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print(placeholder_x 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Tensor("data_placeholder_a_5:0", dtype=float32)</a:t>
            </a:r>
          </a:p>
        </p:txBody>
      </p:sp>
    </p:spTree>
    <p:extLst>
      <p:ext uri="{BB962C8B-B14F-4D97-AF65-F5344CB8AC3E}">
        <p14:creationId xmlns:p14="http://schemas.microsoft.com/office/powerpoint/2010/main" val="3361743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Session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Execute the operations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Operators are run inside the session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Session can run independently or within block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#Independent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sess</a:t>
            </a:r>
            <a:r>
              <a:rPr lang="en-US" dirty="0"/>
              <a:t> = </a:t>
            </a:r>
            <a:r>
              <a:rPr lang="en-US"/>
              <a:t>tf.Session</a:t>
            </a:r>
            <a:r>
              <a:rPr lang="en-US" dirty="0"/>
              <a:t>()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result = </a:t>
            </a:r>
            <a:r>
              <a:rPr lang="en-US"/>
              <a:t>sess.run</a:t>
            </a:r>
            <a:r>
              <a:rPr lang="en-US" dirty="0"/>
              <a:t>(addition)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print(result)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sess.close</a:t>
            </a:r>
            <a:r>
              <a:rPr lang="en-US" dirty="0"/>
              <a:t>()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#Block  Auto close Session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/>
              <a:t>tf.Session</a:t>
            </a:r>
            <a:r>
              <a:rPr lang="en-US" dirty="0"/>
              <a:t>() as </a:t>
            </a:r>
            <a:r>
              <a:rPr lang="en-US"/>
              <a:t>sess</a:t>
            </a:r>
            <a:r>
              <a:rPr lang="en-US" dirty="0"/>
              <a:t>:    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result = </a:t>
            </a:r>
            <a:r>
              <a:rPr lang="en-US"/>
              <a:t>multiply.eval</a:t>
            </a:r>
            <a:r>
              <a:rPr lang="en-US" dirty="0"/>
              <a:t>()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print(result_2)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22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 Graph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838200" y="2173288"/>
            <a:ext cx="3969774" cy="4319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graph is a convenient way to visualize how the computations are coordinated.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All mathematical operations performed inside graph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Nodes represent the mathematical operations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graph has two components</a:t>
            </a:r>
          </a:p>
          <a:p>
            <a:pPr marL="742950" lvl="1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Node – represent operation</a:t>
            </a:r>
          </a:p>
          <a:p>
            <a:pPr marL="742950" lvl="1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Edge – Its the tensor</a:t>
            </a:r>
          </a:p>
          <a:p>
            <a:pPr marL="285750" lvl="1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Graph doesn’t display the output of the operation</a:t>
            </a:r>
          </a:p>
          <a:p>
            <a:pPr marL="285750" lvl="1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Its is used to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visualise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the connection between operations</a:t>
            </a:r>
          </a:p>
          <a:p>
            <a:pPr marL="285750" lvl="1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0" lvl="1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F(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x,z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) = </a:t>
            </a: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xz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+ x^2 + z +5</a:t>
            </a:r>
          </a:p>
          <a:p>
            <a:pPr marL="0" lvl="1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sz="11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F283FB2-054E-4D0E-BB76-3640191D8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8" y="2439987"/>
            <a:ext cx="5170711" cy="3470275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BCB688-80F5-4558-A54E-04F51AAA849A}"/>
              </a:ext>
            </a:extLst>
          </p:cNvPr>
          <p:cNvSpPr txBox="1"/>
          <p:nvPr/>
        </p:nvSpPr>
        <p:spPr>
          <a:xfrm>
            <a:off x="6183088" y="5563235"/>
            <a:ext cx="5170711" cy="34702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IN" sz="13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https://www.guru99.com/tensor-tensorflow.html</a:t>
            </a:r>
            <a:endParaRPr lang="en-IN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343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6398-0C09-41E4-B886-D703D113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 of Algorithms Supported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904A3-FEBF-4FB4-85A1-146187B23BF7}"/>
              </a:ext>
            </a:extLst>
          </p:cNvPr>
          <p:cNvSpPr txBox="1"/>
          <p:nvPr/>
        </p:nvSpPr>
        <p:spPr>
          <a:xfrm>
            <a:off x="6498769" y="1118809"/>
            <a:ext cx="5049763" cy="474768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Linear regression: tf.estimator.LinearRegressor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Classification:tf.estimator.LinearClassifier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Deep learning classification: tf.estimator.DNNClassifier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Deep learning wipe and deep: tf.estimator.DNNLinearCombinedClassifier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Booster tree regression: tf.estimator.BoostedTreesRegressor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Boosted tree classification: tf.estimator.BoostedTreesClassifier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6071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6398-0C09-41E4-B886-D703D113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TensorFlow 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904A3-FEBF-4FB4-85A1-146187B23BF7}"/>
              </a:ext>
            </a:extLst>
          </p:cNvPr>
          <p:cNvSpPr txBox="1"/>
          <p:nvPr/>
        </p:nvSpPr>
        <p:spPr>
          <a:xfrm>
            <a:off x="6498769" y="1118809"/>
            <a:ext cx="5049763" cy="474768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Load Data in Memory 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 </a:t>
            </a:r>
            <a:r>
              <a:rPr lang="en-US" dirty="0"/>
              <a:t> Load all data into memory as a single array. 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Load Data  in Pipeline 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- </a:t>
            </a:r>
            <a:r>
              <a:rPr lang="en-US" dirty="0"/>
              <a:t>TensorFlow has built-in API that helps to load the data, perform the operation and feed the machine learning algorithm easily. 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7809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B6A2E-2411-4F21-916F-C4FF8983B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6686"/>
            <a:ext cx="10515600" cy="1325563"/>
          </a:xfrm>
        </p:spPr>
        <p:txBody>
          <a:bodyPr/>
          <a:lstStyle/>
          <a:p>
            <a:pPr algn="ctr"/>
            <a:r>
              <a:rPr lang="en-IN" b="1" dirty="0" err="1"/>
              <a:t>Keras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070229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CBAB-6E26-4309-8ED3-A385F5F77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dirty="0" err="1"/>
              <a:t>Keras</a:t>
            </a:r>
            <a:r>
              <a:rPr lang="en-IN" dirty="0"/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199C-F460-4145-A8EC-BCA6177EE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IN" sz="2000"/>
              <a:t>Runs on top of open source libraries such as Tensorflow, Theano or CNTK etc</a:t>
            </a:r>
          </a:p>
          <a:p>
            <a:r>
              <a:rPr lang="en-IN" sz="2000"/>
              <a:t>With minimal structure we can create powerful deep learning model using Keras</a:t>
            </a:r>
          </a:p>
          <a:p>
            <a:r>
              <a:rPr lang="en-IN" sz="2000"/>
              <a:t>Keras contains list of modules that have pre-defined classes, function, variables used in deep learning</a:t>
            </a:r>
          </a:p>
          <a:p>
            <a:endParaRPr lang="en-IN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8B6E2-F4EE-4B66-A3C7-6F24A0FC8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71" r="3861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3A9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8324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94A92-7A28-44DB-A8FA-F58A435CD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List of available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15DD5-E635-45F0-B5B8-B0F277DE0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7456"/>
            <a:ext cx="5097780" cy="3795748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/>
            <a:r>
              <a:rPr lang="en-US" sz="2400"/>
              <a:t>Initializers</a:t>
            </a:r>
          </a:p>
          <a:p>
            <a:pPr marL="514350"/>
            <a:r>
              <a:rPr lang="en-US" sz="2400"/>
              <a:t>Regularizers</a:t>
            </a:r>
          </a:p>
          <a:p>
            <a:pPr marL="514350"/>
            <a:r>
              <a:rPr lang="en-US" sz="2400"/>
              <a:t>Constraints</a:t>
            </a:r>
          </a:p>
          <a:p>
            <a:pPr marL="514350"/>
            <a:r>
              <a:rPr lang="en-US" sz="2400"/>
              <a:t>Activations</a:t>
            </a:r>
          </a:p>
          <a:p>
            <a:pPr marL="514350"/>
            <a:r>
              <a:rPr lang="en-US" sz="2400"/>
              <a:t>Losses</a:t>
            </a:r>
          </a:p>
          <a:p>
            <a:pPr marL="514350"/>
            <a:r>
              <a:rPr lang="en-US" sz="2400"/>
              <a:t>Metrics</a:t>
            </a:r>
          </a:p>
          <a:p>
            <a:pPr marL="514350"/>
            <a:r>
              <a:rPr lang="en-US" sz="2400"/>
              <a:t>Optimisers</a:t>
            </a:r>
          </a:p>
          <a:p>
            <a:pPr marL="514350"/>
            <a:r>
              <a:rPr lang="en-US" sz="2400"/>
              <a:t>Callback</a:t>
            </a:r>
          </a:p>
          <a:p>
            <a:endParaRPr lang="en-US" sz="24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E9921B-4CBF-45C0-B415-F7D2CB616998}"/>
              </a:ext>
            </a:extLst>
          </p:cNvPr>
          <p:cNvSpPr txBox="1">
            <a:spLocks/>
          </p:cNvSpPr>
          <p:nvPr/>
        </p:nvSpPr>
        <p:spPr>
          <a:xfrm>
            <a:off x="6256020" y="2177456"/>
            <a:ext cx="5097780" cy="3795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/>
            <a:r>
              <a:rPr lang="en-US" sz="2400"/>
              <a:t>Text Processing</a:t>
            </a:r>
          </a:p>
          <a:p>
            <a:pPr marL="514350"/>
            <a:r>
              <a:rPr lang="en-US" sz="2400"/>
              <a:t>Image Processing</a:t>
            </a:r>
          </a:p>
          <a:p>
            <a:pPr marL="514350"/>
            <a:r>
              <a:rPr lang="en-US" sz="2400"/>
              <a:t>Sequence Processing</a:t>
            </a:r>
          </a:p>
          <a:p>
            <a:pPr marL="514350"/>
            <a:r>
              <a:rPr lang="en-US" sz="2400"/>
              <a:t>Backend</a:t>
            </a:r>
          </a:p>
          <a:p>
            <a:pPr marL="514350"/>
            <a:r>
              <a:rPr lang="en-US" sz="2400"/>
              <a:t>Utilities</a:t>
            </a:r>
          </a:p>
          <a:p>
            <a:pPr marL="0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95325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6398-0C09-41E4-B886-D703D113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904A3-FEBF-4FB4-85A1-146187B23BF7}"/>
              </a:ext>
            </a:extLst>
          </p:cNvPr>
          <p:cNvSpPr txBox="1"/>
          <p:nvPr/>
        </p:nvSpPr>
        <p:spPr>
          <a:xfrm>
            <a:off x="6498769" y="1118809"/>
            <a:ext cx="5049763" cy="474768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 special branch of Machine learning where features are automatically extracted by the algorithm</a:t>
            </a:r>
            <a:r>
              <a:rPr lang="en-US" dirty="0"/>
              <a:t>. </a:t>
            </a: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6390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FF2EAB1-48FA-4421-9E44-56118C603059}"/>
              </a:ext>
            </a:extLst>
          </p:cNvPr>
          <p:cNvSpPr/>
          <p:nvPr/>
        </p:nvSpPr>
        <p:spPr>
          <a:xfrm>
            <a:off x="10313527" y="6454376"/>
            <a:ext cx="1323168" cy="322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CAF50ED8-9946-4CDF-B5A0-3AD32D306BFB}"/>
              </a:ext>
            </a:extLst>
          </p:cNvPr>
          <p:cNvSpPr/>
          <p:nvPr/>
        </p:nvSpPr>
        <p:spPr>
          <a:xfrm>
            <a:off x="11668214" y="6547687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795"/>
                </a:lnTo>
              </a:path>
            </a:pathLst>
          </a:custGeom>
          <a:ln w="36779">
            <a:solidFill>
              <a:srgbClr val="004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D1A68-AF82-48AE-8F93-6459ECDC2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Applications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963B23-2179-4B36-87CB-2A597CF405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591065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891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912" y="508074"/>
            <a:ext cx="58915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Artificial</a:t>
            </a:r>
            <a:r>
              <a:rPr spc="-380" dirty="0"/>
              <a:t> </a:t>
            </a:r>
            <a:r>
              <a:rPr spc="-140" dirty="0"/>
              <a:t>Intelligence</a:t>
            </a:r>
            <a:r>
              <a:rPr lang="en-IN" spc="-140" dirty="0"/>
              <a:t> </a:t>
            </a:r>
            <a:r>
              <a:rPr lang="en-IN" spc="-140" dirty="0" err="1"/>
              <a:t>Contd</a:t>
            </a:r>
            <a:r>
              <a:rPr lang="en-IN" spc="-140" dirty="0"/>
              <a:t>…</a:t>
            </a:r>
            <a:endParaRPr spc="-140" dirty="0"/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pc="15"/>
              <a:t>Copyright </a:t>
            </a:r>
            <a:r>
              <a:rPr lang="en-US" spc="30"/>
              <a:t>© </a:t>
            </a:r>
            <a:r>
              <a:rPr lang="en-US" spc="15"/>
              <a:t>2019</a:t>
            </a:r>
            <a:r>
              <a:rPr lang="en-US" spc="-50"/>
              <a:t> </a:t>
            </a:r>
            <a:r>
              <a:rPr lang="en-US" spc="15"/>
              <a:t>RecogX.AI</a:t>
            </a:r>
            <a:endParaRPr spc="15" dirty="0"/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lang="en-US" spc="15" smtClean="0"/>
              <a:pPr marL="25400">
                <a:lnSpc>
                  <a:spcPct val="100000"/>
                </a:lnSpc>
                <a:spcBef>
                  <a:spcPts val="90"/>
                </a:spcBef>
              </a:pPr>
              <a:t>5</a:t>
            </a:fld>
            <a:endParaRPr spc="15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3C99B7B-313A-3941-907E-4538A7869328}"/>
              </a:ext>
            </a:extLst>
          </p:cNvPr>
          <p:cNvGrpSpPr/>
          <p:nvPr/>
        </p:nvGrpSpPr>
        <p:grpSpPr>
          <a:xfrm>
            <a:off x="10894813" y="4127677"/>
            <a:ext cx="647693" cy="647707"/>
            <a:chOff x="10894813" y="4127677"/>
            <a:chExt cx="647693" cy="647707"/>
          </a:xfrm>
        </p:grpSpPr>
        <p:sp>
          <p:nvSpPr>
            <p:cNvPr id="3" name="object 3"/>
            <p:cNvSpPr/>
            <p:nvPr/>
          </p:nvSpPr>
          <p:spPr>
            <a:xfrm>
              <a:off x="11157940" y="4127677"/>
              <a:ext cx="121437" cy="1214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350226" y="4198519"/>
              <a:ext cx="121437" cy="1214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21069" y="4390805"/>
              <a:ext cx="121437" cy="1214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350226" y="4583090"/>
              <a:ext cx="121437" cy="1214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965654" y="4198519"/>
              <a:ext cx="121437" cy="1214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94813" y="4390805"/>
              <a:ext cx="121437" cy="1214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965654" y="4583090"/>
              <a:ext cx="121437" cy="1214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157940" y="4653934"/>
              <a:ext cx="121437" cy="1214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45404" y="4178284"/>
              <a:ext cx="546735" cy="546735"/>
            </a:xfrm>
            <a:custGeom>
              <a:avLst/>
              <a:gdLst/>
              <a:ahLst/>
              <a:cxnLst/>
              <a:rect l="l" t="t" r="r" b="b"/>
              <a:pathLst>
                <a:path w="546734" h="546735">
                  <a:moveTo>
                    <a:pt x="235354" y="420611"/>
                  </a:moveTo>
                  <a:lnTo>
                    <a:pt x="213385" y="420611"/>
                  </a:lnTo>
                  <a:lnTo>
                    <a:pt x="265518" y="544068"/>
                  </a:lnTo>
                  <a:lnTo>
                    <a:pt x="269189" y="546493"/>
                  </a:lnTo>
                  <a:lnTo>
                    <a:pt x="277317" y="546493"/>
                  </a:lnTo>
                  <a:lnTo>
                    <a:pt x="280987" y="544068"/>
                  </a:lnTo>
                  <a:lnTo>
                    <a:pt x="295222" y="510349"/>
                  </a:lnTo>
                  <a:lnTo>
                    <a:pt x="273253" y="510349"/>
                  </a:lnTo>
                  <a:lnTo>
                    <a:pt x="235354" y="420611"/>
                  </a:lnTo>
                  <a:close/>
                </a:path>
                <a:path w="546734" h="546735">
                  <a:moveTo>
                    <a:pt x="343793" y="395338"/>
                  </a:moveTo>
                  <a:lnTo>
                    <a:pt x="273253" y="395338"/>
                  </a:lnTo>
                  <a:lnTo>
                    <a:pt x="314477" y="412737"/>
                  </a:lnTo>
                  <a:lnTo>
                    <a:pt x="273253" y="510349"/>
                  </a:lnTo>
                  <a:lnTo>
                    <a:pt x="295222" y="510349"/>
                  </a:lnTo>
                  <a:lnTo>
                    <a:pt x="333108" y="420611"/>
                  </a:lnTo>
                  <a:lnTo>
                    <a:pt x="385159" y="420611"/>
                  </a:lnTo>
                  <a:lnTo>
                    <a:pt x="340994" y="401967"/>
                  </a:lnTo>
                  <a:lnTo>
                    <a:pt x="343793" y="395338"/>
                  </a:lnTo>
                  <a:close/>
                </a:path>
                <a:path w="546734" h="546735">
                  <a:moveTo>
                    <a:pt x="81127" y="70015"/>
                  </a:moveTo>
                  <a:lnTo>
                    <a:pt x="76720" y="70891"/>
                  </a:lnTo>
                  <a:lnTo>
                    <a:pt x="70891" y="76720"/>
                  </a:lnTo>
                  <a:lnTo>
                    <a:pt x="70040" y="81102"/>
                  </a:lnTo>
                  <a:lnTo>
                    <a:pt x="125895" y="213398"/>
                  </a:lnTo>
                  <a:lnTo>
                    <a:pt x="2438" y="265506"/>
                  </a:lnTo>
                  <a:lnTo>
                    <a:pt x="0" y="269176"/>
                  </a:lnTo>
                  <a:lnTo>
                    <a:pt x="0" y="277329"/>
                  </a:lnTo>
                  <a:lnTo>
                    <a:pt x="2438" y="280987"/>
                  </a:lnTo>
                  <a:lnTo>
                    <a:pt x="125895" y="333108"/>
                  </a:lnTo>
                  <a:lnTo>
                    <a:pt x="70040" y="465391"/>
                  </a:lnTo>
                  <a:lnTo>
                    <a:pt x="70891" y="469773"/>
                  </a:lnTo>
                  <a:lnTo>
                    <a:pt x="76720" y="475589"/>
                  </a:lnTo>
                  <a:lnTo>
                    <a:pt x="81114" y="476465"/>
                  </a:lnTo>
                  <a:lnTo>
                    <a:pt x="152015" y="446519"/>
                  </a:lnTo>
                  <a:lnTo>
                    <a:pt x="99987" y="446519"/>
                  </a:lnTo>
                  <a:lnTo>
                    <a:pt x="144525" y="340982"/>
                  </a:lnTo>
                  <a:lnTo>
                    <a:pt x="201736" y="340982"/>
                  </a:lnTo>
                  <a:lnTo>
                    <a:pt x="198094" y="332359"/>
                  </a:lnTo>
                  <a:lnTo>
                    <a:pt x="176123" y="332359"/>
                  </a:lnTo>
                  <a:lnTo>
                    <a:pt x="152399" y="322338"/>
                  </a:lnTo>
                  <a:lnTo>
                    <a:pt x="155728" y="314464"/>
                  </a:lnTo>
                  <a:lnTo>
                    <a:pt x="133769" y="314464"/>
                  </a:lnTo>
                  <a:lnTo>
                    <a:pt x="36144" y="273240"/>
                  </a:lnTo>
                  <a:lnTo>
                    <a:pt x="133769" y="232029"/>
                  </a:lnTo>
                  <a:lnTo>
                    <a:pt x="155728" y="232029"/>
                  </a:lnTo>
                  <a:lnTo>
                    <a:pt x="152399" y="224155"/>
                  </a:lnTo>
                  <a:lnTo>
                    <a:pt x="176123" y="214147"/>
                  </a:lnTo>
                  <a:lnTo>
                    <a:pt x="198087" y="214147"/>
                  </a:lnTo>
                  <a:lnTo>
                    <a:pt x="201741" y="205498"/>
                  </a:lnTo>
                  <a:lnTo>
                    <a:pt x="144525" y="205498"/>
                  </a:lnTo>
                  <a:lnTo>
                    <a:pt x="99987" y="99974"/>
                  </a:lnTo>
                  <a:lnTo>
                    <a:pt x="151999" y="99974"/>
                  </a:lnTo>
                  <a:lnTo>
                    <a:pt x="81127" y="70015"/>
                  </a:lnTo>
                  <a:close/>
                </a:path>
                <a:path w="546734" h="546735">
                  <a:moveTo>
                    <a:pt x="385159" y="420611"/>
                  </a:moveTo>
                  <a:lnTo>
                    <a:pt x="333108" y="420611"/>
                  </a:lnTo>
                  <a:lnTo>
                    <a:pt x="462876" y="475399"/>
                  </a:lnTo>
                  <a:lnTo>
                    <a:pt x="464210" y="475653"/>
                  </a:lnTo>
                  <a:lnTo>
                    <a:pt x="471335" y="475653"/>
                  </a:lnTo>
                  <a:lnTo>
                    <a:pt x="475856" y="471119"/>
                  </a:lnTo>
                  <a:lnTo>
                    <a:pt x="475856" y="463435"/>
                  </a:lnTo>
                  <a:lnTo>
                    <a:pt x="475221" y="461505"/>
                  </a:lnTo>
                  <a:lnTo>
                    <a:pt x="474129" y="459879"/>
                  </a:lnTo>
                  <a:lnTo>
                    <a:pt x="468488" y="446519"/>
                  </a:lnTo>
                  <a:lnTo>
                    <a:pt x="446531" y="446519"/>
                  </a:lnTo>
                  <a:lnTo>
                    <a:pt x="385159" y="420611"/>
                  </a:lnTo>
                  <a:close/>
                </a:path>
                <a:path w="546734" h="546735">
                  <a:moveTo>
                    <a:pt x="201736" y="340982"/>
                  </a:moveTo>
                  <a:lnTo>
                    <a:pt x="144525" y="340982"/>
                  </a:lnTo>
                  <a:lnTo>
                    <a:pt x="187401" y="359092"/>
                  </a:lnTo>
                  <a:lnTo>
                    <a:pt x="205511" y="401967"/>
                  </a:lnTo>
                  <a:lnTo>
                    <a:pt x="99987" y="446519"/>
                  </a:lnTo>
                  <a:lnTo>
                    <a:pt x="152015" y="446519"/>
                  </a:lnTo>
                  <a:lnTo>
                    <a:pt x="213385" y="420611"/>
                  </a:lnTo>
                  <a:lnTo>
                    <a:pt x="235354" y="420611"/>
                  </a:lnTo>
                  <a:lnTo>
                    <a:pt x="232028" y="412737"/>
                  </a:lnTo>
                  <a:lnTo>
                    <a:pt x="273253" y="395338"/>
                  </a:lnTo>
                  <a:lnTo>
                    <a:pt x="343793" y="395338"/>
                  </a:lnTo>
                  <a:lnTo>
                    <a:pt x="344318" y="394093"/>
                  </a:lnTo>
                  <a:lnTo>
                    <a:pt x="224167" y="394093"/>
                  </a:lnTo>
                  <a:lnTo>
                    <a:pt x="214160" y="370382"/>
                  </a:lnTo>
                  <a:lnTo>
                    <a:pt x="266186" y="370382"/>
                  </a:lnTo>
                  <a:lnTo>
                    <a:pt x="202857" y="343636"/>
                  </a:lnTo>
                  <a:lnTo>
                    <a:pt x="201736" y="340982"/>
                  </a:lnTo>
                  <a:close/>
                </a:path>
                <a:path w="546734" h="546735">
                  <a:moveTo>
                    <a:pt x="423935" y="340982"/>
                  </a:moveTo>
                  <a:lnTo>
                    <a:pt x="401967" y="340982"/>
                  </a:lnTo>
                  <a:lnTo>
                    <a:pt x="446531" y="446519"/>
                  </a:lnTo>
                  <a:lnTo>
                    <a:pt x="468488" y="446519"/>
                  </a:lnTo>
                  <a:lnTo>
                    <a:pt x="423935" y="340982"/>
                  </a:lnTo>
                  <a:close/>
                </a:path>
                <a:path w="546734" h="546735">
                  <a:moveTo>
                    <a:pt x="266186" y="370382"/>
                  </a:moveTo>
                  <a:lnTo>
                    <a:pt x="214160" y="370382"/>
                  </a:lnTo>
                  <a:lnTo>
                    <a:pt x="247230" y="384340"/>
                  </a:lnTo>
                  <a:lnTo>
                    <a:pt x="224167" y="394093"/>
                  </a:lnTo>
                  <a:lnTo>
                    <a:pt x="322338" y="394093"/>
                  </a:lnTo>
                  <a:lnTo>
                    <a:pt x="299275" y="384340"/>
                  </a:lnTo>
                  <a:lnTo>
                    <a:pt x="325274" y="373367"/>
                  </a:lnTo>
                  <a:lnTo>
                    <a:pt x="273253" y="373367"/>
                  </a:lnTo>
                  <a:lnTo>
                    <a:pt x="266186" y="370382"/>
                  </a:lnTo>
                  <a:close/>
                </a:path>
                <a:path w="546734" h="546735">
                  <a:moveTo>
                    <a:pt x="354326" y="370382"/>
                  </a:moveTo>
                  <a:lnTo>
                    <a:pt x="332346" y="370382"/>
                  </a:lnTo>
                  <a:lnTo>
                    <a:pt x="322338" y="394093"/>
                  </a:lnTo>
                  <a:lnTo>
                    <a:pt x="344318" y="394093"/>
                  </a:lnTo>
                  <a:lnTo>
                    <a:pt x="354326" y="370382"/>
                  </a:lnTo>
                  <a:close/>
                </a:path>
                <a:path w="546734" h="546735">
                  <a:moveTo>
                    <a:pt x="325281" y="173139"/>
                  </a:moveTo>
                  <a:lnTo>
                    <a:pt x="273253" y="173139"/>
                  </a:lnTo>
                  <a:lnTo>
                    <a:pt x="343636" y="202857"/>
                  </a:lnTo>
                  <a:lnTo>
                    <a:pt x="373367" y="273240"/>
                  </a:lnTo>
                  <a:lnTo>
                    <a:pt x="343636" y="343636"/>
                  </a:lnTo>
                  <a:lnTo>
                    <a:pt x="273253" y="373367"/>
                  </a:lnTo>
                  <a:lnTo>
                    <a:pt x="325274" y="373367"/>
                  </a:lnTo>
                  <a:lnTo>
                    <a:pt x="332346" y="370382"/>
                  </a:lnTo>
                  <a:lnTo>
                    <a:pt x="354326" y="370382"/>
                  </a:lnTo>
                  <a:lnTo>
                    <a:pt x="359092" y="359092"/>
                  </a:lnTo>
                  <a:lnTo>
                    <a:pt x="401967" y="340982"/>
                  </a:lnTo>
                  <a:lnTo>
                    <a:pt x="423935" y="340982"/>
                  </a:lnTo>
                  <a:lnTo>
                    <a:pt x="420611" y="333108"/>
                  </a:lnTo>
                  <a:lnTo>
                    <a:pt x="422386" y="332359"/>
                  </a:lnTo>
                  <a:lnTo>
                    <a:pt x="370395" y="332359"/>
                  </a:lnTo>
                  <a:lnTo>
                    <a:pt x="384340" y="299262"/>
                  </a:lnTo>
                  <a:lnTo>
                    <a:pt x="406321" y="299262"/>
                  </a:lnTo>
                  <a:lnTo>
                    <a:pt x="395338" y="273240"/>
                  </a:lnTo>
                  <a:lnTo>
                    <a:pt x="406319" y="247230"/>
                  </a:lnTo>
                  <a:lnTo>
                    <a:pt x="384340" y="247230"/>
                  </a:lnTo>
                  <a:lnTo>
                    <a:pt x="370395" y="214147"/>
                  </a:lnTo>
                  <a:lnTo>
                    <a:pt x="422386" y="214147"/>
                  </a:lnTo>
                  <a:lnTo>
                    <a:pt x="420611" y="213398"/>
                  </a:lnTo>
                  <a:lnTo>
                    <a:pt x="423945" y="205498"/>
                  </a:lnTo>
                  <a:lnTo>
                    <a:pt x="401967" y="205498"/>
                  </a:lnTo>
                  <a:lnTo>
                    <a:pt x="359092" y="187413"/>
                  </a:lnTo>
                  <a:lnTo>
                    <a:pt x="354326" y="176123"/>
                  </a:lnTo>
                  <a:lnTo>
                    <a:pt x="332346" y="176123"/>
                  </a:lnTo>
                  <a:lnTo>
                    <a:pt x="325281" y="173139"/>
                  </a:lnTo>
                  <a:close/>
                </a:path>
                <a:path w="546734" h="546735">
                  <a:moveTo>
                    <a:pt x="184116" y="299262"/>
                  </a:moveTo>
                  <a:lnTo>
                    <a:pt x="162153" y="299262"/>
                  </a:lnTo>
                  <a:lnTo>
                    <a:pt x="176123" y="332359"/>
                  </a:lnTo>
                  <a:lnTo>
                    <a:pt x="198094" y="332359"/>
                  </a:lnTo>
                  <a:lnTo>
                    <a:pt x="184116" y="299262"/>
                  </a:lnTo>
                  <a:close/>
                </a:path>
                <a:path w="546734" h="546735">
                  <a:moveTo>
                    <a:pt x="406321" y="299262"/>
                  </a:moveTo>
                  <a:lnTo>
                    <a:pt x="384340" y="299262"/>
                  </a:lnTo>
                  <a:lnTo>
                    <a:pt x="394093" y="322338"/>
                  </a:lnTo>
                  <a:lnTo>
                    <a:pt x="370395" y="332359"/>
                  </a:lnTo>
                  <a:lnTo>
                    <a:pt x="422386" y="332359"/>
                  </a:lnTo>
                  <a:lnTo>
                    <a:pt x="464771" y="314464"/>
                  </a:lnTo>
                  <a:lnTo>
                    <a:pt x="412737" y="314464"/>
                  </a:lnTo>
                  <a:lnTo>
                    <a:pt x="406321" y="299262"/>
                  </a:lnTo>
                  <a:close/>
                </a:path>
                <a:path w="546734" h="546735">
                  <a:moveTo>
                    <a:pt x="155728" y="232029"/>
                  </a:moveTo>
                  <a:lnTo>
                    <a:pt x="133769" y="232029"/>
                  </a:lnTo>
                  <a:lnTo>
                    <a:pt x="151168" y="273240"/>
                  </a:lnTo>
                  <a:lnTo>
                    <a:pt x="133769" y="314464"/>
                  </a:lnTo>
                  <a:lnTo>
                    <a:pt x="155728" y="314464"/>
                  </a:lnTo>
                  <a:lnTo>
                    <a:pt x="162153" y="299262"/>
                  </a:lnTo>
                  <a:lnTo>
                    <a:pt x="184116" y="299262"/>
                  </a:lnTo>
                  <a:lnTo>
                    <a:pt x="173126" y="273240"/>
                  </a:lnTo>
                  <a:lnTo>
                    <a:pt x="184113" y="247230"/>
                  </a:lnTo>
                  <a:lnTo>
                    <a:pt x="162153" y="247230"/>
                  </a:lnTo>
                  <a:lnTo>
                    <a:pt x="155728" y="232029"/>
                  </a:lnTo>
                  <a:close/>
                </a:path>
                <a:path w="546734" h="546735">
                  <a:moveTo>
                    <a:pt x="464752" y="232029"/>
                  </a:moveTo>
                  <a:lnTo>
                    <a:pt x="412737" y="232029"/>
                  </a:lnTo>
                  <a:lnTo>
                    <a:pt x="510362" y="273240"/>
                  </a:lnTo>
                  <a:lnTo>
                    <a:pt x="412737" y="314464"/>
                  </a:lnTo>
                  <a:lnTo>
                    <a:pt x="464771" y="314464"/>
                  </a:lnTo>
                  <a:lnTo>
                    <a:pt x="544067" y="280987"/>
                  </a:lnTo>
                  <a:lnTo>
                    <a:pt x="546506" y="277329"/>
                  </a:lnTo>
                  <a:lnTo>
                    <a:pt x="546506" y="269176"/>
                  </a:lnTo>
                  <a:lnTo>
                    <a:pt x="544067" y="265506"/>
                  </a:lnTo>
                  <a:lnTo>
                    <a:pt x="464752" y="232029"/>
                  </a:lnTo>
                  <a:close/>
                </a:path>
                <a:path w="546734" h="546735">
                  <a:moveTo>
                    <a:pt x="198087" y="214147"/>
                  </a:moveTo>
                  <a:lnTo>
                    <a:pt x="176123" y="214147"/>
                  </a:lnTo>
                  <a:lnTo>
                    <a:pt x="162153" y="247230"/>
                  </a:lnTo>
                  <a:lnTo>
                    <a:pt x="184113" y="247230"/>
                  </a:lnTo>
                  <a:lnTo>
                    <a:pt x="198087" y="214147"/>
                  </a:lnTo>
                  <a:close/>
                </a:path>
                <a:path w="546734" h="546735">
                  <a:moveTo>
                    <a:pt x="422386" y="214147"/>
                  </a:moveTo>
                  <a:lnTo>
                    <a:pt x="370395" y="214147"/>
                  </a:lnTo>
                  <a:lnTo>
                    <a:pt x="394093" y="224155"/>
                  </a:lnTo>
                  <a:lnTo>
                    <a:pt x="384340" y="247230"/>
                  </a:lnTo>
                  <a:lnTo>
                    <a:pt x="406319" y="247230"/>
                  </a:lnTo>
                  <a:lnTo>
                    <a:pt x="412737" y="232029"/>
                  </a:lnTo>
                  <a:lnTo>
                    <a:pt x="464752" y="232029"/>
                  </a:lnTo>
                  <a:lnTo>
                    <a:pt x="422386" y="214147"/>
                  </a:lnTo>
                  <a:close/>
                </a:path>
                <a:path w="546734" h="546735">
                  <a:moveTo>
                    <a:pt x="151999" y="99974"/>
                  </a:moveTo>
                  <a:lnTo>
                    <a:pt x="99987" y="99974"/>
                  </a:lnTo>
                  <a:lnTo>
                    <a:pt x="205511" y="144538"/>
                  </a:lnTo>
                  <a:lnTo>
                    <a:pt x="187401" y="187413"/>
                  </a:lnTo>
                  <a:lnTo>
                    <a:pt x="144525" y="205498"/>
                  </a:lnTo>
                  <a:lnTo>
                    <a:pt x="201741" y="205498"/>
                  </a:lnTo>
                  <a:lnTo>
                    <a:pt x="202857" y="202857"/>
                  </a:lnTo>
                  <a:lnTo>
                    <a:pt x="266183" y="176123"/>
                  </a:lnTo>
                  <a:lnTo>
                    <a:pt x="214160" y="176123"/>
                  </a:lnTo>
                  <a:lnTo>
                    <a:pt x="224167" y="152412"/>
                  </a:lnTo>
                  <a:lnTo>
                    <a:pt x="344318" y="152412"/>
                  </a:lnTo>
                  <a:lnTo>
                    <a:pt x="343787" y="151155"/>
                  </a:lnTo>
                  <a:lnTo>
                    <a:pt x="273253" y="151155"/>
                  </a:lnTo>
                  <a:lnTo>
                    <a:pt x="232028" y="133756"/>
                  </a:lnTo>
                  <a:lnTo>
                    <a:pt x="235348" y="125895"/>
                  </a:lnTo>
                  <a:lnTo>
                    <a:pt x="213385" y="125895"/>
                  </a:lnTo>
                  <a:lnTo>
                    <a:pt x="151999" y="99974"/>
                  </a:lnTo>
                  <a:close/>
                </a:path>
                <a:path w="546734" h="546735">
                  <a:moveTo>
                    <a:pt x="468487" y="99974"/>
                  </a:moveTo>
                  <a:lnTo>
                    <a:pt x="446531" y="99974"/>
                  </a:lnTo>
                  <a:lnTo>
                    <a:pt x="401967" y="205498"/>
                  </a:lnTo>
                  <a:lnTo>
                    <a:pt x="423945" y="205498"/>
                  </a:lnTo>
                  <a:lnTo>
                    <a:pt x="468487" y="99974"/>
                  </a:lnTo>
                  <a:close/>
                </a:path>
                <a:path w="546734" h="546735">
                  <a:moveTo>
                    <a:pt x="322338" y="152412"/>
                  </a:moveTo>
                  <a:lnTo>
                    <a:pt x="224167" y="152412"/>
                  </a:lnTo>
                  <a:lnTo>
                    <a:pt x="247230" y="162153"/>
                  </a:lnTo>
                  <a:lnTo>
                    <a:pt x="214160" y="176123"/>
                  </a:lnTo>
                  <a:lnTo>
                    <a:pt x="266183" y="176123"/>
                  </a:lnTo>
                  <a:lnTo>
                    <a:pt x="273253" y="173139"/>
                  </a:lnTo>
                  <a:lnTo>
                    <a:pt x="325281" y="173139"/>
                  </a:lnTo>
                  <a:lnTo>
                    <a:pt x="299275" y="162153"/>
                  </a:lnTo>
                  <a:lnTo>
                    <a:pt x="322338" y="152412"/>
                  </a:lnTo>
                  <a:close/>
                </a:path>
                <a:path w="546734" h="546735">
                  <a:moveTo>
                    <a:pt x="344318" y="152412"/>
                  </a:moveTo>
                  <a:lnTo>
                    <a:pt x="322338" y="152412"/>
                  </a:lnTo>
                  <a:lnTo>
                    <a:pt x="332346" y="176123"/>
                  </a:lnTo>
                  <a:lnTo>
                    <a:pt x="354326" y="176123"/>
                  </a:lnTo>
                  <a:lnTo>
                    <a:pt x="344318" y="152412"/>
                  </a:lnTo>
                  <a:close/>
                </a:path>
                <a:path w="546734" h="546735">
                  <a:moveTo>
                    <a:pt x="295215" y="36131"/>
                  </a:moveTo>
                  <a:lnTo>
                    <a:pt x="273253" y="36131"/>
                  </a:lnTo>
                  <a:lnTo>
                    <a:pt x="314477" y="133756"/>
                  </a:lnTo>
                  <a:lnTo>
                    <a:pt x="273253" y="151155"/>
                  </a:lnTo>
                  <a:lnTo>
                    <a:pt x="343787" y="151155"/>
                  </a:lnTo>
                  <a:lnTo>
                    <a:pt x="340994" y="144538"/>
                  </a:lnTo>
                  <a:lnTo>
                    <a:pt x="385146" y="125895"/>
                  </a:lnTo>
                  <a:lnTo>
                    <a:pt x="333108" y="125895"/>
                  </a:lnTo>
                  <a:lnTo>
                    <a:pt x="295215" y="36131"/>
                  </a:lnTo>
                  <a:close/>
                </a:path>
                <a:path w="546734" h="546735">
                  <a:moveTo>
                    <a:pt x="277317" y="0"/>
                  </a:moveTo>
                  <a:lnTo>
                    <a:pt x="269189" y="0"/>
                  </a:lnTo>
                  <a:lnTo>
                    <a:pt x="265518" y="2425"/>
                  </a:lnTo>
                  <a:lnTo>
                    <a:pt x="213385" y="125895"/>
                  </a:lnTo>
                  <a:lnTo>
                    <a:pt x="235348" y="125895"/>
                  </a:lnTo>
                  <a:lnTo>
                    <a:pt x="273253" y="36131"/>
                  </a:lnTo>
                  <a:lnTo>
                    <a:pt x="295215" y="36131"/>
                  </a:lnTo>
                  <a:lnTo>
                    <a:pt x="280987" y="2425"/>
                  </a:lnTo>
                  <a:lnTo>
                    <a:pt x="277317" y="0"/>
                  </a:lnTo>
                  <a:close/>
                </a:path>
                <a:path w="546734" h="546735">
                  <a:moveTo>
                    <a:pt x="465378" y="70002"/>
                  </a:moveTo>
                  <a:lnTo>
                    <a:pt x="461606" y="71640"/>
                  </a:lnTo>
                  <a:lnTo>
                    <a:pt x="333108" y="125895"/>
                  </a:lnTo>
                  <a:lnTo>
                    <a:pt x="385146" y="125895"/>
                  </a:lnTo>
                  <a:lnTo>
                    <a:pt x="446531" y="99974"/>
                  </a:lnTo>
                  <a:lnTo>
                    <a:pt x="468487" y="99974"/>
                  </a:lnTo>
                  <a:lnTo>
                    <a:pt x="476453" y="81102"/>
                  </a:lnTo>
                  <a:lnTo>
                    <a:pt x="475614" y="76720"/>
                  </a:lnTo>
                  <a:lnTo>
                    <a:pt x="469785" y="70891"/>
                  </a:lnTo>
                  <a:lnTo>
                    <a:pt x="465378" y="70002"/>
                  </a:lnTo>
                  <a:close/>
                </a:path>
              </a:pathLst>
            </a:custGeom>
            <a:solidFill>
              <a:srgbClr val="95B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188293" y="4400930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20243" y="20243"/>
                  </a:moveTo>
                  <a:lnTo>
                    <a:pt x="0" y="20243"/>
                  </a:lnTo>
                  <a:lnTo>
                    <a:pt x="0" y="0"/>
                  </a:lnTo>
                  <a:lnTo>
                    <a:pt x="20243" y="0"/>
                  </a:lnTo>
                  <a:lnTo>
                    <a:pt x="20243" y="20243"/>
                  </a:lnTo>
                  <a:close/>
                </a:path>
              </a:pathLst>
            </a:custGeom>
            <a:solidFill>
              <a:srgbClr val="95B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228781" y="4400930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20243" y="20243"/>
                  </a:moveTo>
                  <a:lnTo>
                    <a:pt x="0" y="20243"/>
                  </a:lnTo>
                  <a:lnTo>
                    <a:pt x="0" y="0"/>
                  </a:lnTo>
                  <a:lnTo>
                    <a:pt x="20243" y="0"/>
                  </a:lnTo>
                  <a:lnTo>
                    <a:pt x="20243" y="20243"/>
                  </a:lnTo>
                  <a:close/>
                </a:path>
              </a:pathLst>
            </a:custGeom>
            <a:solidFill>
              <a:srgbClr val="95B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249012" y="4441406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20243" y="20243"/>
                  </a:moveTo>
                  <a:lnTo>
                    <a:pt x="0" y="20243"/>
                  </a:lnTo>
                  <a:lnTo>
                    <a:pt x="0" y="0"/>
                  </a:lnTo>
                  <a:lnTo>
                    <a:pt x="20243" y="0"/>
                  </a:lnTo>
                  <a:lnTo>
                    <a:pt x="20243" y="20243"/>
                  </a:lnTo>
                  <a:close/>
                </a:path>
              </a:pathLst>
            </a:custGeom>
            <a:solidFill>
              <a:srgbClr val="95B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208537" y="4441406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20243" y="20243"/>
                  </a:moveTo>
                  <a:lnTo>
                    <a:pt x="0" y="20243"/>
                  </a:lnTo>
                  <a:lnTo>
                    <a:pt x="0" y="0"/>
                  </a:lnTo>
                  <a:lnTo>
                    <a:pt x="20243" y="0"/>
                  </a:lnTo>
                  <a:lnTo>
                    <a:pt x="20243" y="20243"/>
                  </a:lnTo>
                  <a:close/>
                </a:path>
              </a:pathLst>
            </a:custGeom>
            <a:solidFill>
              <a:srgbClr val="95B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168050" y="4441406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20243" y="20243"/>
                  </a:moveTo>
                  <a:lnTo>
                    <a:pt x="0" y="20243"/>
                  </a:lnTo>
                  <a:lnTo>
                    <a:pt x="0" y="0"/>
                  </a:lnTo>
                  <a:lnTo>
                    <a:pt x="20243" y="0"/>
                  </a:lnTo>
                  <a:lnTo>
                    <a:pt x="20243" y="20243"/>
                  </a:lnTo>
                  <a:close/>
                </a:path>
              </a:pathLst>
            </a:custGeom>
            <a:solidFill>
              <a:srgbClr val="95B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228781" y="4481893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20243" y="20243"/>
                  </a:moveTo>
                  <a:lnTo>
                    <a:pt x="0" y="20243"/>
                  </a:lnTo>
                  <a:lnTo>
                    <a:pt x="0" y="0"/>
                  </a:lnTo>
                  <a:lnTo>
                    <a:pt x="20243" y="0"/>
                  </a:lnTo>
                  <a:lnTo>
                    <a:pt x="20243" y="20243"/>
                  </a:lnTo>
                  <a:close/>
                </a:path>
              </a:pathLst>
            </a:custGeom>
            <a:solidFill>
              <a:srgbClr val="95B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188293" y="4481893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20243" y="20243"/>
                  </a:moveTo>
                  <a:lnTo>
                    <a:pt x="0" y="20243"/>
                  </a:lnTo>
                  <a:lnTo>
                    <a:pt x="0" y="0"/>
                  </a:lnTo>
                  <a:lnTo>
                    <a:pt x="20243" y="0"/>
                  </a:lnTo>
                  <a:lnTo>
                    <a:pt x="20243" y="20243"/>
                  </a:lnTo>
                  <a:close/>
                </a:path>
              </a:pathLst>
            </a:custGeom>
            <a:solidFill>
              <a:srgbClr val="95BB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3040443" y="1843215"/>
            <a:ext cx="662693" cy="8194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2549" y="6469119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880"/>
                </a:lnTo>
              </a:path>
            </a:pathLst>
          </a:custGeom>
          <a:ln w="6261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13527" y="6454385"/>
            <a:ext cx="1323168" cy="3226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68214" y="654767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795"/>
                </a:lnTo>
              </a:path>
            </a:pathLst>
          </a:custGeom>
          <a:ln w="36779">
            <a:solidFill>
              <a:srgbClr val="004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485444"/>
            <a:ext cx="80645" cy="640715"/>
          </a:xfrm>
          <a:custGeom>
            <a:avLst/>
            <a:gdLst/>
            <a:ahLst/>
            <a:cxnLst/>
            <a:rect l="l" t="t" r="r" b="b"/>
            <a:pathLst>
              <a:path w="80645" h="640715">
                <a:moveTo>
                  <a:pt x="0" y="640384"/>
                </a:moveTo>
                <a:lnTo>
                  <a:pt x="80391" y="640384"/>
                </a:lnTo>
                <a:lnTo>
                  <a:pt x="80391" y="0"/>
                </a:lnTo>
                <a:lnTo>
                  <a:pt x="0" y="0"/>
                </a:lnTo>
                <a:lnTo>
                  <a:pt x="0" y="640384"/>
                </a:lnTo>
                <a:close/>
              </a:path>
            </a:pathLst>
          </a:custGeom>
          <a:solidFill>
            <a:srgbClr val="95B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390" y="485444"/>
            <a:ext cx="61594" cy="640715"/>
          </a:xfrm>
          <a:custGeom>
            <a:avLst/>
            <a:gdLst/>
            <a:ahLst/>
            <a:cxnLst/>
            <a:rect l="l" t="t" r="r" b="b"/>
            <a:pathLst>
              <a:path w="61594" h="640715">
                <a:moveTo>
                  <a:pt x="0" y="640384"/>
                </a:moveTo>
                <a:lnTo>
                  <a:pt x="61201" y="640384"/>
                </a:lnTo>
                <a:lnTo>
                  <a:pt x="61201" y="0"/>
                </a:lnTo>
                <a:lnTo>
                  <a:pt x="0" y="0"/>
                </a:lnTo>
                <a:lnTo>
                  <a:pt x="0" y="640384"/>
                </a:lnTo>
                <a:close/>
              </a:path>
            </a:pathLst>
          </a:custGeom>
          <a:solidFill>
            <a:srgbClr val="004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1592" y="485444"/>
            <a:ext cx="30480" cy="640715"/>
          </a:xfrm>
          <a:custGeom>
            <a:avLst/>
            <a:gdLst/>
            <a:ahLst/>
            <a:cxnLst/>
            <a:rect l="l" t="t" r="r" b="b"/>
            <a:pathLst>
              <a:path w="30480" h="640715">
                <a:moveTo>
                  <a:pt x="0" y="640384"/>
                </a:moveTo>
                <a:lnTo>
                  <a:pt x="30403" y="640384"/>
                </a:lnTo>
                <a:lnTo>
                  <a:pt x="30403" y="0"/>
                </a:lnTo>
                <a:lnTo>
                  <a:pt x="0" y="0"/>
                </a:lnTo>
                <a:lnTo>
                  <a:pt x="0" y="640384"/>
                </a:lnTo>
                <a:close/>
              </a:path>
            </a:pathLst>
          </a:custGeom>
          <a:solidFill>
            <a:srgbClr val="00AC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-5" y="6354633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261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1405ED6-CA7C-3849-9E95-88264C3DC076}"/>
              </a:ext>
            </a:extLst>
          </p:cNvPr>
          <p:cNvGrpSpPr/>
          <p:nvPr/>
        </p:nvGrpSpPr>
        <p:grpSpPr>
          <a:xfrm>
            <a:off x="6884672" y="4125349"/>
            <a:ext cx="678815" cy="711228"/>
            <a:chOff x="6884672" y="4125349"/>
            <a:chExt cx="678815" cy="711228"/>
          </a:xfrm>
        </p:grpSpPr>
        <p:sp>
          <p:nvSpPr>
            <p:cNvPr id="27" name="object 27"/>
            <p:cNvSpPr/>
            <p:nvPr/>
          </p:nvSpPr>
          <p:spPr>
            <a:xfrm>
              <a:off x="6884672" y="4726722"/>
              <a:ext cx="678815" cy="109855"/>
            </a:xfrm>
            <a:custGeom>
              <a:avLst/>
              <a:gdLst/>
              <a:ahLst/>
              <a:cxnLst/>
              <a:rect l="l" t="t" r="r" b="b"/>
              <a:pathLst>
                <a:path w="678815" h="109854">
                  <a:moveTo>
                    <a:pt x="639279" y="0"/>
                  </a:moveTo>
                  <a:lnTo>
                    <a:pt x="39154" y="0"/>
                  </a:lnTo>
                  <a:lnTo>
                    <a:pt x="23927" y="3081"/>
                  </a:lnTo>
                  <a:lnTo>
                    <a:pt x="11480" y="11480"/>
                  </a:lnTo>
                  <a:lnTo>
                    <a:pt x="3081" y="23927"/>
                  </a:lnTo>
                  <a:lnTo>
                    <a:pt x="0" y="39154"/>
                  </a:lnTo>
                  <a:lnTo>
                    <a:pt x="0" y="70408"/>
                  </a:lnTo>
                  <a:lnTo>
                    <a:pt x="3081" y="85634"/>
                  </a:lnTo>
                  <a:lnTo>
                    <a:pt x="11480" y="98082"/>
                  </a:lnTo>
                  <a:lnTo>
                    <a:pt x="23927" y="106481"/>
                  </a:lnTo>
                  <a:lnTo>
                    <a:pt x="39154" y="109562"/>
                  </a:lnTo>
                  <a:lnTo>
                    <a:pt x="639279" y="109562"/>
                  </a:lnTo>
                  <a:lnTo>
                    <a:pt x="654507" y="106481"/>
                  </a:lnTo>
                  <a:lnTo>
                    <a:pt x="666959" y="98082"/>
                  </a:lnTo>
                  <a:lnTo>
                    <a:pt x="675362" y="85634"/>
                  </a:lnTo>
                  <a:lnTo>
                    <a:pt x="675473" y="85089"/>
                  </a:lnTo>
                  <a:lnTo>
                    <a:pt x="31051" y="85089"/>
                  </a:lnTo>
                  <a:lnTo>
                    <a:pt x="24472" y="78511"/>
                  </a:lnTo>
                  <a:lnTo>
                    <a:pt x="24472" y="31064"/>
                  </a:lnTo>
                  <a:lnTo>
                    <a:pt x="31051" y="24472"/>
                  </a:lnTo>
                  <a:lnTo>
                    <a:pt x="675473" y="24472"/>
                  </a:lnTo>
                  <a:lnTo>
                    <a:pt x="675362" y="23927"/>
                  </a:lnTo>
                  <a:lnTo>
                    <a:pt x="666959" y="11480"/>
                  </a:lnTo>
                  <a:lnTo>
                    <a:pt x="654507" y="3081"/>
                  </a:lnTo>
                  <a:lnTo>
                    <a:pt x="639279" y="0"/>
                  </a:lnTo>
                  <a:close/>
                </a:path>
                <a:path w="678815" h="109854">
                  <a:moveTo>
                    <a:pt x="675473" y="24472"/>
                  </a:moveTo>
                  <a:lnTo>
                    <a:pt x="647382" y="24472"/>
                  </a:lnTo>
                  <a:lnTo>
                    <a:pt x="653961" y="31064"/>
                  </a:lnTo>
                  <a:lnTo>
                    <a:pt x="653961" y="78511"/>
                  </a:lnTo>
                  <a:lnTo>
                    <a:pt x="647382" y="85089"/>
                  </a:lnTo>
                  <a:lnTo>
                    <a:pt x="675473" y="85089"/>
                  </a:lnTo>
                  <a:lnTo>
                    <a:pt x="678446" y="70408"/>
                  </a:lnTo>
                  <a:lnTo>
                    <a:pt x="678446" y="39154"/>
                  </a:lnTo>
                  <a:lnTo>
                    <a:pt x="675473" y="24472"/>
                  </a:lnTo>
                  <a:close/>
                </a:path>
              </a:pathLst>
            </a:custGeom>
            <a:solidFill>
              <a:srgbClr val="004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222080" y="4426635"/>
              <a:ext cx="283210" cy="322580"/>
            </a:xfrm>
            <a:custGeom>
              <a:avLst/>
              <a:gdLst/>
              <a:ahLst/>
              <a:cxnLst/>
              <a:rect l="l" t="t" r="r" b="b"/>
              <a:pathLst>
                <a:path w="283209" h="322579">
                  <a:moveTo>
                    <a:pt x="214160" y="0"/>
                  </a:moveTo>
                  <a:lnTo>
                    <a:pt x="0" y="0"/>
                  </a:lnTo>
                  <a:lnTo>
                    <a:pt x="0" y="322287"/>
                  </a:lnTo>
                  <a:lnTo>
                    <a:pt x="282714" y="322287"/>
                  </a:lnTo>
                  <a:lnTo>
                    <a:pt x="279246" y="305981"/>
                  </a:lnTo>
                  <a:lnTo>
                    <a:pt x="16306" y="305981"/>
                  </a:lnTo>
                  <a:lnTo>
                    <a:pt x="16306" y="16306"/>
                  </a:lnTo>
                  <a:lnTo>
                    <a:pt x="217628" y="16306"/>
                  </a:lnTo>
                  <a:lnTo>
                    <a:pt x="214160" y="0"/>
                  </a:lnTo>
                  <a:close/>
                </a:path>
                <a:path w="283209" h="322579">
                  <a:moveTo>
                    <a:pt x="217628" y="16306"/>
                  </a:moveTo>
                  <a:lnTo>
                    <a:pt x="200952" y="16306"/>
                  </a:lnTo>
                  <a:lnTo>
                    <a:pt x="262572" y="305981"/>
                  </a:lnTo>
                  <a:lnTo>
                    <a:pt x="279246" y="305981"/>
                  </a:lnTo>
                  <a:lnTo>
                    <a:pt x="217628" y="16306"/>
                  </a:lnTo>
                  <a:close/>
                </a:path>
              </a:pathLst>
            </a:custGeom>
            <a:solidFill>
              <a:srgbClr val="004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23913" y="4185555"/>
              <a:ext cx="208483" cy="20835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45656" y="4125349"/>
              <a:ext cx="139611" cy="13953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49604" y="4135607"/>
              <a:ext cx="304800" cy="65405"/>
            </a:xfrm>
            <a:custGeom>
              <a:avLst/>
              <a:gdLst/>
              <a:ahLst/>
              <a:cxnLst/>
              <a:rect l="l" t="t" r="r" b="b"/>
              <a:pathLst>
                <a:path w="304800" h="65404">
                  <a:moveTo>
                    <a:pt x="4622" y="0"/>
                  </a:moveTo>
                  <a:lnTo>
                    <a:pt x="1231" y="2311"/>
                  </a:lnTo>
                  <a:lnTo>
                    <a:pt x="0" y="9321"/>
                  </a:lnTo>
                  <a:lnTo>
                    <a:pt x="2324" y="12687"/>
                  </a:lnTo>
                  <a:lnTo>
                    <a:pt x="296545" y="64909"/>
                  </a:lnTo>
                  <a:lnTo>
                    <a:pt x="297307" y="65011"/>
                  </a:lnTo>
                  <a:lnTo>
                    <a:pt x="300748" y="65011"/>
                  </a:lnTo>
                  <a:lnTo>
                    <a:pt x="303479" y="62814"/>
                  </a:lnTo>
                  <a:lnTo>
                    <a:pt x="304660" y="56172"/>
                  </a:lnTo>
                  <a:lnTo>
                    <a:pt x="302310" y="52819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004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49047" y="4242211"/>
              <a:ext cx="317629" cy="2831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34403" y="4592315"/>
              <a:ext cx="157480" cy="135890"/>
            </a:xfrm>
            <a:custGeom>
              <a:avLst/>
              <a:gdLst/>
              <a:ahLst/>
              <a:cxnLst/>
              <a:rect l="l" t="t" r="r" b="b"/>
              <a:pathLst>
                <a:path w="157479" h="135889">
                  <a:moveTo>
                    <a:pt x="78447" y="0"/>
                  </a:moveTo>
                  <a:lnTo>
                    <a:pt x="0" y="135788"/>
                  </a:lnTo>
                  <a:lnTo>
                    <a:pt x="156895" y="135788"/>
                  </a:lnTo>
                  <a:lnTo>
                    <a:pt x="78447" y="0"/>
                  </a:lnTo>
                  <a:close/>
                </a:path>
              </a:pathLst>
            </a:custGeom>
            <a:solidFill>
              <a:srgbClr val="004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6707551" y="1887675"/>
            <a:ext cx="878514" cy="5849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08000" y="1683105"/>
            <a:ext cx="3398520" cy="1934210"/>
          </a:xfrm>
          <a:prstGeom prst="rect">
            <a:avLst/>
          </a:prstGeom>
          <a:ln w="22517">
            <a:solidFill>
              <a:srgbClr val="95BB33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51130">
              <a:lnSpc>
                <a:spcPct val="100000"/>
              </a:lnSpc>
            </a:pPr>
            <a:r>
              <a:rPr sz="1600" b="1" spc="-40" dirty="0">
                <a:solidFill>
                  <a:srgbClr val="414042"/>
                </a:solidFill>
                <a:latin typeface="Gotham"/>
                <a:cs typeface="Gotham"/>
              </a:rPr>
              <a:t>MACHINE</a:t>
            </a:r>
            <a:r>
              <a:rPr sz="1600" b="1" spc="-35" dirty="0">
                <a:solidFill>
                  <a:srgbClr val="414042"/>
                </a:solidFill>
                <a:latin typeface="Gotham"/>
                <a:cs typeface="Gotham"/>
              </a:rPr>
              <a:t> </a:t>
            </a:r>
            <a:r>
              <a:rPr sz="1600" b="1" spc="-30" dirty="0">
                <a:solidFill>
                  <a:srgbClr val="414042"/>
                </a:solidFill>
                <a:latin typeface="Gotham"/>
                <a:cs typeface="Gotham"/>
              </a:rPr>
              <a:t>LEARNING</a:t>
            </a:r>
            <a:endParaRPr sz="1600" dirty="0">
              <a:latin typeface="Gotham"/>
              <a:cs typeface="Gotham"/>
            </a:endParaRPr>
          </a:p>
          <a:p>
            <a:pPr marL="151130" marR="1351280">
              <a:lnSpc>
                <a:spcPts val="2000"/>
              </a:lnSpc>
              <a:spcBef>
                <a:spcPts val="1080"/>
              </a:spcBef>
            </a:pPr>
            <a:r>
              <a:rPr sz="1800" spc="-20" dirty="0">
                <a:solidFill>
                  <a:srgbClr val="414042"/>
                </a:solidFill>
                <a:latin typeface="Calibri-Light"/>
                <a:cs typeface="Calibri-Light"/>
              </a:rPr>
              <a:t>It </a:t>
            </a:r>
            <a:r>
              <a:rPr sz="1800" spc="-30" dirty="0">
                <a:solidFill>
                  <a:srgbClr val="414042"/>
                </a:solidFill>
                <a:latin typeface="Calibri-Light"/>
                <a:cs typeface="Calibri-Light"/>
              </a:rPr>
              <a:t>deals with </a:t>
            </a:r>
            <a:r>
              <a:rPr sz="1800" spc="-55" dirty="0">
                <a:solidFill>
                  <a:srgbClr val="414042"/>
                </a:solidFill>
                <a:latin typeface="Calibri-Light"/>
                <a:cs typeface="Calibri-Light"/>
              </a:rPr>
              <a:t>system  </a:t>
            </a:r>
            <a:r>
              <a:rPr sz="1800" spc="-20" dirty="0">
                <a:solidFill>
                  <a:srgbClr val="414042"/>
                </a:solidFill>
                <a:latin typeface="Calibri-Light"/>
                <a:cs typeface="Calibri-Light"/>
              </a:rPr>
              <a:t>or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algorithms </a:t>
            </a:r>
            <a:r>
              <a:rPr sz="1800" spc="-30" dirty="0">
                <a:solidFill>
                  <a:srgbClr val="414042"/>
                </a:solidFill>
                <a:latin typeface="Calibri-Light"/>
                <a:cs typeface="Calibri-Light"/>
              </a:rPr>
              <a:t>to</a:t>
            </a:r>
            <a:r>
              <a:rPr sz="1800" spc="-225" dirty="0">
                <a:solidFill>
                  <a:srgbClr val="414042"/>
                </a:solidFill>
                <a:latin typeface="Calibri-Light"/>
                <a:cs typeface="Calibri-Light"/>
              </a:rPr>
              <a:t>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learn</a:t>
            </a:r>
            <a:endParaRPr sz="1800" dirty="0">
              <a:latin typeface="Calibri-Light"/>
              <a:cs typeface="Calibri-Light"/>
            </a:endParaRPr>
          </a:p>
          <a:p>
            <a:pPr marL="151130" marR="411480">
              <a:lnSpc>
                <a:spcPts val="2000"/>
              </a:lnSpc>
            </a:pP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relationships between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input</a:t>
            </a:r>
            <a:r>
              <a:rPr sz="1800" spc="-185" dirty="0">
                <a:solidFill>
                  <a:srgbClr val="414042"/>
                </a:solidFill>
                <a:latin typeface="Calibri-Light"/>
                <a:cs typeface="Calibri-Light"/>
              </a:rPr>
              <a:t> </a:t>
            </a:r>
            <a:r>
              <a:rPr sz="1800" spc="-30" dirty="0">
                <a:solidFill>
                  <a:srgbClr val="414042"/>
                </a:solidFill>
                <a:latin typeface="Calibri-Light"/>
                <a:cs typeface="Calibri-Light"/>
              </a:rPr>
              <a:t>and 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output </a:t>
            </a:r>
            <a:r>
              <a:rPr sz="1800" spc="-30" dirty="0">
                <a:solidFill>
                  <a:srgbClr val="414042"/>
                </a:solidFill>
                <a:latin typeface="Calibri-Light"/>
                <a:cs typeface="Calibri-Light"/>
              </a:rPr>
              <a:t>and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identify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hidden  </a:t>
            </a:r>
            <a:r>
              <a:rPr sz="1800" spc="-45" dirty="0">
                <a:solidFill>
                  <a:srgbClr val="414042"/>
                </a:solidFill>
                <a:latin typeface="Calibri-Light"/>
                <a:cs typeface="Calibri-Light"/>
              </a:rPr>
              <a:t>patterns</a:t>
            </a:r>
            <a:endParaRPr sz="1800" dirty="0">
              <a:latin typeface="Calibri-Light"/>
              <a:cs typeface="Calibri-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98251" y="1683105"/>
            <a:ext cx="3398520" cy="1934210"/>
          </a:xfrm>
          <a:prstGeom prst="rect">
            <a:avLst/>
          </a:prstGeom>
          <a:ln w="22517">
            <a:solidFill>
              <a:srgbClr val="00ACDD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95580">
              <a:lnSpc>
                <a:spcPct val="100000"/>
              </a:lnSpc>
            </a:pPr>
            <a:r>
              <a:rPr sz="1600" b="1" spc="-20" dirty="0">
                <a:solidFill>
                  <a:srgbClr val="414042"/>
                </a:solidFill>
                <a:latin typeface="Gotham"/>
                <a:cs typeface="Gotham"/>
              </a:rPr>
              <a:t>DEEP</a:t>
            </a:r>
            <a:r>
              <a:rPr sz="1600" b="1" spc="-35" dirty="0">
                <a:solidFill>
                  <a:srgbClr val="414042"/>
                </a:solidFill>
                <a:latin typeface="Gotham"/>
                <a:cs typeface="Gotham"/>
              </a:rPr>
              <a:t> </a:t>
            </a:r>
            <a:r>
              <a:rPr sz="1600" b="1" spc="-30" dirty="0">
                <a:solidFill>
                  <a:srgbClr val="414042"/>
                </a:solidFill>
                <a:latin typeface="Gotham"/>
                <a:cs typeface="Gotham"/>
              </a:rPr>
              <a:t>LEARNING</a:t>
            </a:r>
            <a:endParaRPr sz="1600" dirty="0">
              <a:latin typeface="Gotham"/>
              <a:cs typeface="Gotham"/>
            </a:endParaRPr>
          </a:p>
          <a:p>
            <a:pPr marL="195580">
              <a:lnSpc>
                <a:spcPts val="2080"/>
              </a:lnSpc>
              <a:spcBef>
                <a:spcPts val="880"/>
              </a:spcBef>
            </a:pPr>
            <a:r>
              <a:rPr sz="1800" spc="-45" dirty="0">
                <a:solidFill>
                  <a:srgbClr val="414042"/>
                </a:solidFill>
                <a:latin typeface="Calibri-Light"/>
                <a:cs typeface="Calibri-Light"/>
              </a:rPr>
              <a:t>It’s </a:t>
            </a:r>
            <a:r>
              <a:rPr sz="1800" dirty="0">
                <a:solidFill>
                  <a:srgbClr val="414042"/>
                </a:solidFill>
                <a:latin typeface="Calibri-Light"/>
                <a:cs typeface="Calibri-Light"/>
              </a:rPr>
              <a:t>a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special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branch</a:t>
            </a:r>
            <a:r>
              <a:rPr sz="1800" spc="-229" dirty="0">
                <a:solidFill>
                  <a:srgbClr val="414042"/>
                </a:solidFill>
                <a:latin typeface="Calibri-Light"/>
                <a:cs typeface="Calibri-Light"/>
              </a:rPr>
              <a:t>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of</a:t>
            </a:r>
            <a:endParaRPr sz="1800" dirty="0">
              <a:latin typeface="Calibri-Light"/>
              <a:cs typeface="Calibri-Light"/>
            </a:endParaRPr>
          </a:p>
          <a:p>
            <a:pPr marL="195580" marR="172720">
              <a:lnSpc>
                <a:spcPts val="2000"/>
              </a:lnSpc>
              <a:spcBef>
                <a:spcPts val="120"/>
              </a:spcBef>
            </a:pP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Machine Learning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where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machine  learns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relationships between</a:t>
            </a:r>
            <a:r>
              <a:rPr sz="1800" spc="-190" dirty="0">
                <a:solidFill>
                  <a:srgbClr val="414042"/>
                </a:solidFill>
                <a:latin typeface="Calibri-Light"/>
                <a:cs typeface="Calibri-Light"/>
              </a:rPr>
              <a:t>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input  </a:t>
            </a:r>
            <a:r>
              <a:rPr sz="1800" spc="-30" dirty="0">
                <a:solidFill>
                  <a:srgbClr val="414042"/>
                </a:solidFill>
                <a:latin typeface="Calibri-Light"/>
                <a:cs typeface="Calibri-Light"/>
              </a:rPr>
              <a:t>and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output using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process </a:t>
            </a:r>
            <a:r>
              <a:rPr sz="1800" spc="-30" dirty="0">
                <a:solidFill>
                  <a:srgbClr val="414042"/>
                </a:solidFill>
                <a:latin typeface="Calibri-Light"/>
                <a:cs typeface="Calibri-Light"/>
              </a:rPr>
              <a:t>used </a:t>
            </a:r>
            <a:r>
              <a:rPr sz="1800" spc="-25" dirty="0">
                <a:solidFill>
                  <a:srgbClr val="414042"/>
                </a:solidFill>
                <a:latin typeface="Calibri-Light"/>
                <a:cs typeface="Calibri-Light"/>
              </a:rPr>
              <a:t>by 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human</a:t>
            </a:r>
            <a:r>
              <a:rPr sz="1800" spc="-80" dirty="0">
                <a:solidFill>
                  <a:srgbClr val="414042"/>
                </a:solidFill>
                <a:latin typeface="Calibri-Light"/>
                <a:cs typeface="Calibri-Light"/>
              </a:rPr>
              <a:t> </a:t>
            </a:r>
            <a:r>
              <a:rPr sz="1800" spc="-50" dirty="0">
                <a:solidFill>
                  <a:srgbClr val="414042"/>
                </a:solidFill>
                <a:latin typeface="Calibri-Light"/>
                <a:cs typeface="Calibri-Light"/>
              </a:rPr>
              <a:t>brain</a:t>
            </a:r>
            <a:endParaRPr sz="1800" dirty="0">
              <a:latin typeface="Calibri-Light"/>
              <a:cs typeface="Calibri-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88515" y="1683105"/>
            <a:ext cx="3398520" cy="1934210"/>
          </a:xfrm>
          <a:prstGeom prst="rect">
            <a:avLst/>
          </a:prstGeom>
          <a:ln w="22517">
            <a:solidFill>
              <a:srgbClr val="004166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Times New Roman"/>
              <a:cs typeface="Times New Roman"/>
            </a:endParaRPr>
          </a:p>
          <a:p>
            <a:pPr marL="278765" marR="892810">
              <a:lnSpc>
                <a:spcPct val="100000"/>
              </a:lnSpc>
            </a:pPr>
            <a:r>
              <a:rPr sz="1600" b="1" spc="-55" dirty="0">
                <a:solidFill>
                  <a:srgbClr val="414042"/>
                </a:solidFill>
                <a:latin typeface="Gotham"/>
                <a:cs typeface="Gotham"/>
              </a:rPr>
              <a:t>NATURAL </a:t>
            </a:r>
            <a:r>
              <a:rPr sz="1600" b="1" spc="-45" dirty="0">
                <a:solidFill>
                  <a:srgbClr val="414042"/>
                </a:solidFill>
                <a:latin typeface="Gotham"/>
                <a:cs typeface="Gotham"/>
              </a:rPr>
              <a:t>LANGUAGE  </a:t>
            </a:r>
            <a:r>
              <a:rPr sz="1600" b="1" spc="-35" dirty="0">
                <a:solidFill>
                  <a:srgbClr val="414042"/>
                </a:solidFill>
                <a:latin typeface="Gotham"/>
                <a:cs typeface="Gotham"/>
              </a:rPr>
              <a:t>PROCESSING</a:t>
            </a:r>
            <a:endParaRPr sz="1600">
              <a:latin typeface="Gotham"/>
              <a:cs typeface="Gotham"/>
            </a:endParaRPr>
          </a:p>
          <a:p>
            <a:pPr marL="278765" marR="716280">
              <a:lnSpc>
                <a:spcPts val="2000"/>
              </a:lnSpc>
              <a:spcBef>
                <a:spcPts val="1080"/>
              </a:spcBef>
            </a:pPr>
            <a:r>
              <a:rPr sz="1800" spc="-45" dirty="0">
                <a:solidFill>
                  <a:srgbClr val="414042"/>
                </a:solidFill>
                <a:latin typeface="Calibri-Light"/>
                <a:cs typeface="Calibri-Light"/>
              </a:rPr>
              <a:t>It’s </a:t>
            </a:r>
            <a:r>
              <a:rPr sz="1800" dirty="0">
                <a:solidFill>
                  <a:srgbClr val="414042"/>
                </a:solidFill>
                <a:latin typeface="Calibri-Light"/>
                <a:cs typeface="Calibri-Light"/>
              </a:rPr>
              <a:t>a</a:t>
            </a:r>
            <a:r>
              <a:rPr sz="1800" spc="-280" dirty="0">
                <a:solidFill>
                  <a:srgbClr val="414042"/>
                </a:solidFill>
                <a:latin typeface="Calibri-Light"/>
                <a:cs typeface="Calibri-Light"/>
              </a:rPr>
              <a:t>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branch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that deals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with  </a:t>
            </a:r>
            <a:r>
              <a:rPr sz="1800" spc="-45" dirty="0">
                <a:solidFill>
                  <a:srgbClr val="414042"/>
                </a:solidFill>
                <a:latin typeface="Calibri-Light"/>
                <a:cs typeface="Calibri-Light"/>
              </a:rPr>
              <a:t>understanding </a:t>
            </a:r>
            <a:r>
              <a:rPr sz="1800" spc="-25" dirty="0">
                <a:solidFill>
                  <a:srgbClr val="414042"/>
                </a:solidFill>
                <a:latin typeface="Calibri-Light"/>
                <a:cs typeface="Calibri-Light"/>
              </a:rPr>
              <a:t>the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human  language</a:t>
            </a:r>
            <a:endParaRPr sz="1800">
              <a:latin typeface="Calibri-Light"/>
              <a:cs typeface="Calibri-Ligh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08000" y="3970667"/>
            <a:ext cx="3398520" cy="1934210"/>
          </a:xfrm>
          <a:prstGeom prst="rect">
            <a:avLst/>
          </a:prstGeom>
          <a:ln w="22517">
            <a:solidFill>
              <a:srgbClr val="00ACDD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151130" marR="1435735">
              <a:lnSpc>
                <a:spcPct val="100000"/>
              </a:lnSpc>
            </a:pPr>
            <a:r>
              <a:rPr sz="1600" b="1" spc="-30" dirty="0">
                <a:solidFill>
                  <a:srgbClr val="414042"/>
                </a:solidFill>
                <a:latin typeface="Gotham"/>
                <a:cs typeface="Gotham"/>
              </a:rPr>
              <a:t>REINFORCEMENT  LEARNING</a:t>
            </a:r>
            <a:endParaRPr sz="1600" dirty="0">
              <a:latin typeface="Gotham"/>
              <a:cs typeface="Gotham"/>
            </a:endParaRPr>
          </a:p>
          <a:p>
            <a:pPr marL="151130" marR="495934">
              <a:lnSpc>
                <a:spcPts val="2000"/>
              </a:lnSpc>
              <a:spcBef>
                <a:spcPts val="1080"/>
              </a:spcBef>
            </a:pP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For </a:t>
            </a:r>
            <a:r>
              <a:rPr sz="1800" dirty="0">
                <a:solidFill>
                  <a:srgbClr val="414042"/>
                </a:solidFill>
                <a:latin typeface="Calibri-Light"/>
                <a:cs typeface="Calibri-Light"/>
              </a:rPr>
              <a:t>a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speciﬁc situation what  best possible path </a:t>
            </a:r>
            <a:r>
              <a:rPr sz="1800" spc="-20" dirty="0">
                <a:solidFill>
                  <a:srgbClr val="414042"/>
                </a:solidFill>
                <a:latin typeface="Calibri-Light"/>
                <a:cs typeface="Calibri-Light"/>
              </a:rPr>
              <a:t>or</a:t>
            </a:r>
            <a:r>
              <a:rPr sz="1800" spc="-265" dirty="0">
                <a:solidFill>
                  <a:srgbClr val="414042"/>
                </a:solidFill>
                <a:latin typeface="Calibri-Light"/>
                <a:cs typeface="Calibri-Light"/>
              </a:rPr>
              <a:t> </a:t>
            </a:r>
            <a:r>
              <a:rPr sz="1800" spc="-45" dirty="0">
                <a:solidFill>
                  <a:srgbClr val="414042"/>
                </a:solidFill>
                <a:latin typeface="Calibri-Light"/>
                <a:cs typeface="Calibri-Light"/>
              </a:rPr>
              <a:t>behaviour  </a:t>
            </a:r>
            <a:r>
              <a:rPr sz="1800" dirty="0">
                <a:solidFill>
                  <a:srgbClr val="414042"/>
                </a:solidFill>
                <a:latin typeface="Calibri-Light"/>
                <a:cs typeface="Calibri-Light"/>
              </a:rPr>
              <a:t>a </a:t>
            </a:r>
            <a:r>
              <a:rPr sz="1800" spc="-45" dirty="0">
                <a:solidFill>
                  <a:srgbClr val="414042"/>
                </a:solidFill>
                <a:latin typeface="Calibri-Light"/>
                <a:cs typeface="Calibri-Light"/>
              </a:rPr>
              <a:t>program </a:t>
            </a:r>
            <a:r>
              <a:rPr sz="1800" spc="-30" dirty="0">
                <a:solidFill>
                  <a:srgbClr val="414042"/>
                </a:solidFill>
                <a:latin typeface="Calibri-Light"/>
                <a:cs typeface="Calibri-Light"/>
              </a:rPr>
              <a:t>will </a:t>
            </a:r>
            <a:r>
              <a:rPr sz="1800" spc="-55" dirty="0">
                <a:solidFill>
                  <a:srgbClr val="414042"/>
                </a:solidFill>
                <a:latin typeface="Calibri-Light"/>
                <a:cs typeface="Calibri-Light"/>
              </a:rPr>
              <a:t>take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get</a:t>
            </a:r>
            <a:r>
              <a:rPr sz="1800" spc="-270" dirty="0">
                <a:solidFill>
                  <a:srgbClr val="414042"/>
                </a:solidFill>
                <a:latin typeface="Calibri-Light"/>
                <a:cs typeface="Calibri-Light"/>
              </a:rPr>
              <a:t> </a:t>
            </a:r>
            <a:r>
              <a:rPr sz="1800" spc="-45" dirty="0">
                <a:solidFill>
                  <a:srgbClr val="414042"/>
                </a:solidFill>
                <a:latin typeface="Calibri-Light"/>
                <a:cs typeface="Calibri-Light"/>
              </a:rPr>
              <a:t>result</a:t>
            </a:r>
            <a:endParaRPr sz="1800" dirty="0">
              <a:latin typeface="Calibri-Light"/>
              <a:cs typeface="Calibri-Ligh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98251" y="3970667"/>
            <a:ext cx="3398520" cy="1934210"/>
          </a:xfrm>
          <a:prstGeom prst="rect">
            <a:avLst/>
          </a:prstGeom>
          <a:ln w="22517">
            <a:solidFill>
              <a:srgbClr val="00416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Times New Roman"/>
              <a:cs typeface="Times New Roman"/>
            </a:endParaRPr>
          </a:p>
          <a:p>
            <a:pPr marL="195580">
              <a:lnSpc>
                <a:spcPct val="100000"/>
              </a:lnSpc>
            </a:pPr>
            <a:r>
              <a:rPr sz="1600" b="1" spc="-35" dirty="0">
                <a:solidFill>
                  <a:srgbClr val="414042"/>
                </a:solidFill>
                <a:latin typeface="Gotham"/>
                <a:cs typeface="Gotham"/>
              </a:rPr>
              <a:t>ROBOTICS</a:t>
            </a:r>
            <a:endParaRPr sz="1600">
              <a:latin typeface="Gotham"/>
              <a:cs typeface="Gotham"/>
            </a:endParaRPr>
          </a:p>
          <a:p>
            <a:pPr marL="195580" marR="1127125">
              <a:lnSpc>
                <a:spcPts val="2000"/>
              </a:lnSpc>
              <a:spcBef>
                <a:spcPts val="1080"/>
              </a:spcBef>
            </a:pPr>
            <a:r>
              <a:rPr sz="1800" spc="-60" dirty="0">
                <a:solidFill>
                  <a:srgbClr val="414042"/>
                </a:solidFill>
                <a:latin typeface="Calibri-Light"/>
                <a:cs typeface="Calibri-Light"/>
              </a:rPr>
              <a:t>Transformers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movie </a:t>
            </a:r>
            <a:r>
              <a:rPr sz="1800" dirty="0">
                <a:solidFill>
                  <a:srgbClr val="414042"/>
                </a:solidFill>
                <a:latin typeface="Calibri-Light"/>
                <a:cs typeface="Calibri-Light"/>
              </a:rPr>
              <a:t>–  </a:t>
            </a:r>
            <a:r>
              <a:rPr sz="1800" spc="-30" dirty="0">
                <a:solidFill>
                  <a:srgbClr val="414042"/>
                </a:solidFill>
                <a:latin typeface="Calibri-Light"/>
                <a:cs typeface="Calibri-Light"/>
              </a:rPr>
              <a:t>when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machines</a:t>
            </a:r>
            <a:r>
              <a:rPr sz="1800" spc="-190" dirty="0">
                <a:solidFill>
                  <a:srgbClr val="414042"/>
                </a:solidFill>
                <a:latin typeface="Calibri-Light"/>
                <a:cs typeface="Calibri-Light"/>
              </a:rPr>
              <a:t> </a:t>
            </a:r>
            <a:r>
              <a:rPr sz="1800" spc="-45" dirty="0">
                <a:solidFill>
                  <a:srgbClr val="414042"/>
                </a:solidFill>
                <a:latin typeface="Calibri-Light"/>
                <a:cs typeface="Calibri-Light"/>
              </a:rPr>
              <a:t>behave  like </a:t>
            </a:r>
            <a:r>
              <a:rPr sz="1800" spc="-35" dirty="0">
                <a:solidFill>
                  <a:srgbClr val="414042"/>
                </a:solidFill>
                <a:latin typeface="Calibri-Light"/>
                <a:cs typeface="Calibri-Light"/>
              </a:rPr>
              <a:t>human</a:t>
            </a:r>
            <a:r>
              <a:rPr sz="1800" spc="-120" dirty="0">
                <a:solidFill>
                  <a:srgbClr val="414042"/>
                </a:solidFill>
                <a:latin typeface="Calibri-Light"/>
                <a:cs typeface="Calibri-Light"/>
              </a:rPr>
              <a:t>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beings</a:t>
            </a:r>
            <a:endParaRPr sz="1800">
              <a:latin typeface="Calibri-Light"/>
              <a:cs typeface="Calibri-Ligh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288515" y="3970667"/>
            <a:ext cx="3398520" cy="1934210"/>
          </a:xfrm>
          <a:prstGeom prst="rect">
            <a:avLst/>
          </a:prstGeom>
          <a:ln w="22517">
            <a:solidFill>
              <a:srgbClr val="95BB33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L="278765">
              <a:lnSpc>
                <a:spcPct val="100000"/>
              </a:lnSpc>
              <a:spcBef>
                <a:spcPts val="5"/>
              </a:spcBef>
            </a:pPr>
            <a:r>
              <a:rPr sz="1600" b="1" spc="-25" dirty="0">
                <a:solidFill>
                  <a:srgbClr val="414042"/>
                </a:solidFill>
                <a:latin typeface="Gotham"/>
                <a:cs typeface="Gotham"/>
              </a:rPr>
              <a:t>RULE</a:t>
            </a:r>
            <a:r>
              <a:rPr sz="1600" b="1" spc="-35" dirty="0">
                <a:solidFill>
                  <a:srgbClr val="414042"/>
                </a:solidFill>
                <a:latin typeface="Gotham"/>
                <a:cs typeface="Gotham"/>
              </a:rPr>
              <a:t> BASED</a:t>
            </a:r>
            <a:endParaRPr sz="1600">
              <a:latin typeface="Gotham"/>
              <a:cs typeface="Gotham"/>
            </a:endParaRPr>
          </a:p>
          <a:p>
            <a:pPr marL="278765" marR="1645285">
              <a:lnSpc>
                <a:spcPts val="2000"/>
              </a:lnSpc>
              <a:spcBef>
                <a:spcPts val="1080"/>
              </a:spcBef>
            </a:pPr>
            <a:r>
              <a:rPr sz="1800" spc="-30" dirty="0">
                <a:solidFill>
                  <a:srgbClr val="414042"/>
                </a:solidFill>
                <a:latin typeface="Calibri-Light"/>
                <a:cs typeface="Calibri-Light"/>
              </a:rPr>
              <a:t>“If this than</a:t>
            </a:r>
            <a:r>
              <a:rPr sz="1800" spc="-235" dirty="0">
                <a:solidFill>
                  <a:srgbClr val="414042"/>
                </a:solidFill>
                <a:latin typeface="Calibri-Light"/>
                <a:cs typeface="Calibri-Light"/>
              </a:rPr>
              <a:t> </a:t>
            </a:r>
            <a:r>
              <a:rPr sz="1800" spc="-40" dirty="0">
                <a:solidFill>
                  <a:srgbClr val="414042"/>
                </a:solidFill>
                <a:latin typeface="Calibri-Light"/>
                <a:cs typeface="Calibri-Light"/>
              </a:rPr>
              <a:t>this”  </a:t>
            </a:r>
            <a:r>
              <a:rPr sz="1800" spc="-45" dirty="0">
                <a:solidFill>
                  <a:srgbClr val="414042"/>
                </a:solidFill>
                <a:latin typeface="Calibri-Light"/>
                <a:cs typeface="Calibri-Light"/>
              </a:rPr>
              <a:t>approach</a:t>
            </a:r>
            <a:endParaRPr sz="1800">
              <a:latin typeface="Calibri-Light"/>
              <a:cs typeface="Calibri-Light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7239C19-EEF1-D448-AE1E-FED1F6EB6F37}"/>
              </a:ext>
            </a:extLst>
          </p:cNvPr>
          <p:cNvGrpSpPr/>
          <p:nvPr/>
        </p:nvGrpSpPr>
        <p:grpSpPr>
          <a:xfrm>
            <a:off x="10943163" y="1863255"/>
            <a:ext cx="584205" cy="584358"/>
            <a:chOff x="10943163" y="1863255"/>
            <a:chExt cx="584205" cy="584358"/>
          </a:xfrm>
        </p:grpSpPr>
        <p:sp>
          <p:nvSpPr>
            <p:cNvPr id="41" name="object 41"/>
            <p:cNvSpPr/>
            <p:nvPr/>
          </p:nvSpPr>
          <p:spPr>
            <a:xfrm>
              <a:off x="10943163" y="2283148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82156" y="0"/>
                  </a:moveTo>
                  <a:lnTo>
                    <a:pt x="50213" y="6464"/>
                  </a:lnTo>
                  <a:lnTo>
                    <a:pt x="24095" y="24083"/>
                  </a:lnTo>
                  <a:lnTo>
                    <a:pt x="6468" y="50197"/>
                  </a:lnTo>
                  <a:lnTo>
                    <a:pt x="0" y="82143"/>
                  </a:lnTo>
                  <a:lnTo>
                    <a:pt x="6468" y="114091"/>
                  </a:lnTo>
                  <a:lnTo>
                    <a:pt x="24095" y="140209"/>
                  </a:lnTo>
                  <a:lnTo>
                    <a:pt x="50213" y="157833"/>
                  </a:lnTo>
                  <a:lnTo>
                    <a:pt x="82156" y="164299"/>
                  </a:lnTo>
                  <a:lnTo>
                    <a:pt x="114099" y="157833"/>
                  </a:lnTo>
                  <a:lnTo>
                    <a:pt x="131562" y="146050"/>
                  </a:lnTo>
                  <a:lnTo>
                    <a:pt x="82156" y="146050"/>
                  </a:lnTo>
                  <a:lnTo>
                    <a:pt x="57310" y="141018"/>
                  </a:lnTo>
                  <a:lnTo>
                    <a:pt x="36998" y="127307"/>
                  </a:lnTo>
                  <a:lnTo>
                    <a:pt x="23291" y="106991"/>
                  </a:lnTo>
                  <a:lnTo>
                    <a:pt x="18262" y="82143"/>
                  </a:lnTo>
                  <a:lnTo>
                    <a:pt x="23291" y="57297"/>
                  </a:lnTo>
                  <a:lnTo>
                    <a:pt x="36998" y="36985"/>
                  </a:lnTo>
                  <a:lnTo>
                    <a:pt x="57310" y="23279"/>
                  </a:lnTo>
                  <a:lnTo>
                    <a:pt x="82156" y="18249"/>
                  </a:lnTo>
                  <a:lnTo>
                    <a:pt x="131569" y="18249"/>
                  </a:lnTo>
                  <a:lnTo>
                    <a:pt x="114099" y="6464"/>
                  </a:lnTo>
                  <a:lnTo>
                    <a:pt x="82156" y="0"/>
                  </a:lnTo>
                  <a:close/>
                </a:path>
                <a:path w="164465" h="164464">
                  <a:moveTo>
                    <a:pt x="131569" y="18249"/>
                  </a:moveTo>
                  <a:lnTo>
                    <a:pt x="82156" y="18249"/>
                  </a:lnTo>
                  <a:lnTo>
                    <a:pt x="107002" y="23279"/>
                  </a:lnTo>
                  <a:lnTo>
                    <a:pt x="127314" y="36985"/>
                  </a:lnTo>
                  <a:lnTo>
                    <a:pt x="141020" y="57297"/>
                  </a:lnTo>
                  <a:lnTo>
                    <a:pt x="146050" y="82143"/>
                  </a:lnTo>
                  <a:lnTo>
                    <a:pt x="141020" y="106991"/>
                  </a:lnTo>
                  <a:lnTo>
                    <a:pt x="127314" y="127307"/>
                  </a:lnTo>
                  <a:lnTo>
                    <a:pt x="107002" y="141018"/>
                  </a:lnTo>
                  <a:lnTo>
                    <a:pt x="82156" y="146050"/>
                  </a:lnTo>
                  <a:lnTo>
                    <a:pt x="131562" y="146050"/>
                  </a:lnTo>
                  <a:lnTo>
                    <a:pt x="140217" y="140209"/>
                  </a:lnTo>
                  <a:lnTo>
                    <a:pt x="157844" y="114091"/>
                  </a:lnTo>
                  <a:lnTo>
                    <a:pt x="164312" y="82143"/>
                  </a:lnTo>
                  <a:lnTo>
                    <a:pt x="157844" y="50197"/>
                  </a:lnTo>
                  <a:lnTo>
                    <a:pt x="140217" y="24083"/>
                  </a:lnTo>
                  <a:lnTo>
                    <a:pt x="131569" y="18249"/>
                  </a:lnTo>
                  <a:close/>
                </a:path>
              </a:pathLst>
            </a:custGeom>
            <a:solidFill>
              <a:srgbClr val="004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943163" y="2073201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82156" y="0"/>
                  </a:moveTo>
                  <a:lnTo>
                    <a:pt x="50213" y="6464"/>
                  </a:lnTo>
                  <a:lnTo>
                    <a:pt x="24095" y="24083"/>
                  </a:lnTo>
                  <a:lnTo>
                    <a:pt x="6468" y="50197"/>
                  </a:lnTo>
                  <a:lnTo>
                    <a:pt x="0" y="82143"/>
                  </a:lnTo>
                  <a:lnTo>
                    <a:pt x="6468" y="114091"/>
                  </a:lnTo>
                  <a:lnTo>
                    <a:pt x="24095" y="140209"/>
                  </a:lnTo>
                  <a:lnTo>
                    <a:pt x="50213" y="157833"/>
                  </a:lnTo>
                  <a:lnTo>
                    <a:pt x="82156" y="164299"/>
                  </a:lnTo>
                  <a:lnTo>
                    <a:pt x="114099" y="157833"/>
                  </a:lnTo>
                  <a:lnTo>
                    <a:pt x="131562" y="146050"/>
                  </a:lnTo>
                  <a:lnTo>
                    <a:pt x="82156" y="146050"/>
                  </a:lnTo>
                  <a:lnTo>
                    <a:pt x="57310" y="141018"/>
                  </a:lnTo>
                  <a:lnTo>
                    <a:pt x="36998" y="127307"/>
                  </a:lnTo>
                  <a:lnTo>
                    <a:pt x="23291" y="106991"/>
                  </a:lnTo>
                  <a:lnTo>
                    <a:pt x="18262" y="82143"/>
                  </a:lnTo>
                  <a:lnTo>
                    <a:pt x="23291" y="57297"/>
                  </a:lnTo>
                  <a:lnTo>
                    <a:pt x="36998" y="36985"/>
                  </a:lnTo>
                  <a:lnTo>
                    <a:pt x="57310" y="23279"/>
                  </a:lnTo>
                  <a:lnTo>
                    <a:pt x="82156" y="18249"/>
                  </a:lnTo>
                  <a:lnTo>
                    <a:pt x="131569" y="18249"/>
                  </a:lnTo>
                  <a:lnTo>
                    <a:pt x="114099" y="6464"/>
                  </a:lnTo>
                  <a:lnTo>
                    <a:pt x="82156" y="0"/>
                  </a:lnTo>
                  <a:close/>
                </a:path>
                <a:path w="164465" h="164464">
                  <a:moveTo>
                    <a:pt x="131569" y="18249"/>
                  </a:moveTo>
                  <a:lnTo>
                    <a:pt x="82156" y="18249"/>
                  </a:lnTo>
                  <a:lnTo>
                    <a:pt x="107002" y="23279"/>
                  </a:lnTo>
                  <a:lnTo>
                    <a:pt x="127314" y="36985"/>
                  </a:lnTo>
                  <a:lnTo>
                    <a:pt x="141020" y="57297"/>
                  </a:lnTo>
                  <a:lnTo>
                    <a:pt x="146050" y="82143"/>
                  </a:lnTo>
                  <a:lnTo>
                    <a:pt x="141020" y="106991"/>
                  </a:lnTo>
                  <a:lnTo>
                    <a:pt x="127314" y="127307"/>
                  </a:lnTo>
                  <a:lnTo>
                    <a:pt x="107002" y="141018"/>
                  </a:lnTo>
                  <a:lnTo>
                    <a:pt x="82156" y="146050"/>
                  </a:lnTo>
                  <a:lnTo>
                    <a:pt x="131562" y="146050"/>
                  </a:lnTo>
                  <a:lnTo>
                    <a:pt x="140217" y="140209"/>
                  </a:lnTo>
                  <a:lnTo>
                    <a:pt x="157844" y="114091"/>
                  </a:lnTo>
                  <a:lnTo>
                    <a:pt x="164312" y="82143"/>
                  </a:lnTo>
                  <a:lnTo>
                    <a:pt x="157844" y="50197"/>
                  </a:lnTo>
                  <a:lnTo>
                    <a:pt x="140217" y="24083"/>
                  </a:lnTo>
                  <a:lnTo>
                    <a:pt x="131569" y="18249"/>
                  </a:lnTo>
                  <a:close/>
                </a:path>
              </a:pathLst>
            </a:custGeom>
            <a:solidFill>
              <a:srgbClr val="004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153109" y="1963663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82156" y="0"/>
                  </a:moveTo>
                  <a:lnTo>
                    <a:pt x="50213" y="6464"/>
                  </a:lnTo>
                  <a:lnTo>
                    <a:pt x="24095" y="24083"/>
                  </a:lnTo>
                  <a:lnTo>
                    <a:pt x="6468" y="50197"/>
                  </a:lnTo>
                  <a:lnTo>
                    <a:pt x="0" y="82143"/>
                  </a:lnTo>
                  <a:lnTo>
                    <a:pt x="6468" y="114091"/>
                  </a:lnTo>
                  <a:lnTo>
                    <a:pt x="24095" y="140209"/>
                  </a:lnTo>
                  <a:lnTo>
                    <a:pt x="50213" y="157833"/>
                  </a:lnTo>
                  <a:lnTo>
                    <a:pt x="82156" y="164299"/>
                  </a:lnTo>
                  <a:lnTo>
                    <a:pt x="114099" y="157833"/>
                  </a:lnTo>
                  <a:lnTo>
                    <a:pt x="131562" y="146050"/>
                  </a:lnTo>
                  <a:lnTo>
                    <a:pt x="82156" y="146050"/>
                  </a:lnTo>
                  <a:lnTo>
                    <a:pt x="57310" y="141018"/>
                  </a:lnTo>
                  <a:lnTo>
                    <a:pt x="36998" y="127307"/>
                  </a:lnTo>
                  <a:lnTo>
                    <a:pt x="23291" y="106991"/>
                  </a:lnTo>
                  <a:lnTo>
                    <a:pt x="18262" y="82143"/>
                  </a:lnTo>
                  <a:lnTo>
                    <a:pt x="23291" y="57297"/>
                  </a:lnTo>
                  <a:lnTo>
                    <a:pt x="36998" y="36985"/>
                  </a:lnTo>
                  <a:lnTo>
                    <a:pt x="57310" y="23279"/>
                  </a:lnTo>
                  <a:lnTo>
                    <a:pt x="82156" y="18249"/>
                  </a:lnTo>
                  <a:lnTo>
                    <a:pt x="131569" y="18249"/>
                  </a:lnTo>
                  <a:lnTo>
                    <a:pt x="114099" y="6464"/>
                  </a:lnTo>
                  <a:lnTo>
                    <a:pt x="82156" y="0"/>
                  </a:lnTo>
                  <a:close/>
                </a:path>
                <a:path w="164465" h="164464">
                  <a:moveTo>
                    <a:pt x="131569" y="18249"/>
                  </a:moveTo>
                  <a:lnTo>
                    <a:pt x="82156" y="18249"/>
                  </a:lnTo>
                  <a:lnTo>
                    <a:pt x="107002" y="23279"/>
                  </a:lnTo>
                  <a:lnTo>
                    <a:pt x="127314" y="36985"/>
                  </a:lnTo>
                  <a:lnTo>
                    <a:pt x="141020" y="57297"/>
                  </a:lnTo>
                  <a:lnTo>
                    <a:pt x="146050" y="82143"/>
                  </a:lnTo>
                  <a:lnTo>
                    <a:pt x="141020" y="106991"/>
                  </a:lnTo>
                  <a:lnTo>
                    <a:pt x="127314" y="127307"/>
                  </a:lnTo>
                  <a:lnTo>
                    <a:pt x="107002" y="141018"/>
                  </a:lnTo>
                  <a:lnTo>
                    <a:pt x="82156" y="146050"/>
                  </a:lnTo>
                  <a:lnTo>
                    <a:pt x="131562" y="146050"/>
                  </a:lnTo>
                  <a:lnTo>
                    <a:pt x="140217" y="140209"/>
                  </a:lnTo>
                  <a:lnTo>
                    <a:pt x="157844" y="114091"/>
                  </a:lnTo>
                  <a:lnTo>
                    <a:pt x="164312" y="82143"/>
                  </a:lnTo>
                  <a:lnTo>
                    <a:pt x="157844" y="50197"/>
                  </a:lnTo>
                  <a:lnTo>
                    <a:pt x="140217" y="24083"/>
                  </a:lnTo>
                  <a:lnTo>
                    <a:pt x="131569" y="18249"/>
                  </a:lnTo>
                  <a:close/>
                </a:path>
              </a:pathLst>
            </a:custGeom>
            <a:solidFill>
              <a:srgbClr val="004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363056" y="2073201"/>
              <a:ext cx="164312" cy="1642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153109" y="2182738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82156" y="0"/>
                  </a:moveTo>
                  <a:lnTo>
                    <a:pt x="50213" y="6464"/>
                  </a:lnTo>
                  <a:lnTo>
                    <a:pt x="24095" y="24083"/>
                  </a:lnTo>
                  <a:lnTo>
                    <a:pt x="6468" y="50197"/>
                  </a:lnTo>
                  <a:lnTo>
                    <a:pt x="0" y="82143"/>
                  </a:lnTo>
                  <a:lnTo>
                    <a:pt x="6468" y="114091"/>
                  </a:lnTo>
                  <a:lnTo>
                    <a:pt x="24095" y="140209"/>
                  </a:lnTo>
                  <a:lnTo>
                    <a:pt x="50213" y="157833"/>
                  </a:lnTo>
                  <a:lnTo>
                    <a:pt x="82156" y="164299"/>
                  </a:lnTo>
                  <a:lnTo>
                    <a:pt x="114099" y="157833"/>
                  </a:lnTo>
                  <a:lnTo>
                    <a:pt x="131562" y="146050"/>
                  </a:lnTo>
                  <a:lnTo>
                    <a:pt x="82156" y="146050"/>
                  </a:lnTo>
                  <a:lnTo>
                    <a:pt x="57310" y="141018"/>
                  </a:lnTo>
                  <a:lnTo>
                    <a:pt x="36998" y="127307"/>
                  </a:lnTo>
                  <a:lnTo>
                    <a:pt x="23291" y="106991"/>
                  </a:lnTo>
                  <a:lnTo>
                    <a:pt x="18262" y="82143"/>
                  </a:lnTo>
                  <a:lnTo>
                    <a:pt x="23291" y="57297"/>
                  </a:lnTo>
                  <a:lnTo>
                    <a:pt x="36998" y="36985"/>
                  </a:lnTo>
                  <a:lnTo>
                    <a:pt x="57310" y="23279"/>
                  </a:lnTo>
                  <a:lnTo>
                    <a:pt x="82156" y="18249"/>
                  </a:lnTo>
                  <a:lnTo>
                    <a:pt x="131569" y="18249"/>
                  </a:lnTo>
                  <a:lnTo>
                    <a:pt x="114099" y="6464"/>
                  </a:lnTo>
                  <a:lnTo>
                    <a:pt x="82156" y="0"/>
                  </a:lnTo>
                  <a:close/>
                </a:path>
                <a:path w="164465" h="164464">
                  <a:moveTo>
                    <a:pt x="131569" y="18249"/>
                  </a:moveTo>
                  <a:lnTo>
                    <a:pt x="82156" y="18249"/>
                  </a:lnTo>
                  <a:lnTo>
                    <a:pt x="107002" y="23279"/>
                  </a:lnTo>
                  <a:lnTo>
                    <a:pt x="127314" y="36985"/>
                  </a:lnTo>
                  <a:lnTo>
                    <a:pt x="141020" y="57297"/>
                  </a:lnTo>
                  <a:lnTo>
                    <a:pt x="146050" y="82143"/>
                  </a:lnTo>
                  <a:lnTo>
                    <a:pt x="141020" y="106991"/>
                  </a:lnTo>
                  <a:lnTo>
                    <a:pt x="127314" y="127307"/>
                  </a:lnTo>
                  <a:lnTo>
                    <a:pt x="107002" y="141018"/>
                  </a:lnTo>
                  <a:lnTo>
                    <a:pt x="82156" y="146050"/>
                  </a:lnTo>
                  <a:lnTo>
                    <a:pt x="131562" y="146050"/>
                  </a:lnTo>
                  <a:lnTo>
                    <a:pt x="140217" y="140209"/>
                  </a:lnTo>
                  <a:lnTo>
                    <a:pt x="157844" y="114091"/>
                  </a:lnTo>
                  <a:lnTo>
                    <a:pt x="164312" y="82143"/>
                  </a:lnTo>
                  <a:lnTo>
                    <a:pt x="157844" y="50197"/>
                  </a:lnTo>
                  <a:lnTo>
                    <a:pt x="140217" y="24083"/>
                  </a:lnTo>
                  <a:lnTo>
                    <a:pt x="131569" y="18249"/>
                  </a:lnTo>
                  <a:close/>
                </a:path>
              </a:pathLst>
            </a:custGeom>
            <a:solidFill>
              <a:srgbClr val="004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943163" y="1863255"/>
              <a:ext cx="164465" cy="164465"/>
            </a:xfrm>
            <a:custGeom>
              <a:avLst/>
              <a:gdLst/>
              <a:ahLst/>
              <a:cxnLst/>
              <a:rect l="l" t="t" r="r" b="b"/>
              <a:pathLst>
                <a:path w="164465" h="164464">
                  <a:moveTo>
                    <a:pt x="82156" y="0"/>
                  </a:moveTo>
                  <a:lnTo>
                    <a:pt x="50213" y="6464"/>
                  </a:lnTo>
                  <a:lnTo>
                    <a:pt x="24095" y="24083"/>
                  </a:lnTo>
                  <a:lnTo>
                    <a:pt x="6468" y="50197"/>
                  </a:lnTo>
                  <a:lnTo>
                    <a:pt x="0" y="82143"/>
                  </a:lnTo>
                  <a:lnTo>
                    <a:pt x="6468" y="114091"/>
                  </a:lnTo>
                  <a:lnTo>
                    <a:pt x="24095" y="140209"/>
                  </a:lnTo>
                  <a:lnTo>
                    <a:pt x="50213" y="157833"/>
                  </a:lnTo>
                  <a:lnTo>
                    <a:pt x="82156" y="164299"/>
                  </a:lnTo>
                  <a:lnTo>
                    <a:pt x="114099" y="157833"/>
                  </a:lnTo>
                  <a:lnTo>
                    <a:pt x="131562" y="146050"/>
                  </a:lnTo>
                  <a:lnTo>
                    <a:pt x="82156" y="146050"/>
                  </a:lnTo>
                  <a:lnTo>
                    <a:pt x="57310" y="141018"/>
                  </a:lnTo>
                  <a:lnTo>
                    <a:pt x="36998" y="127307"/>
                  </a:lnTo>
                  <a:lnTo>
                    <a:pt x="23291" y="106991"/>
                  </a:lnTo>
                  <a:lnTo>
                    <a:pt x="18262" y="82143"/>
                  </a:lnTo>
                  <a:lnTo>
                    <a:pt x="23291" y="57297"/>
                  </a:lnTo>
                  <a:lnTo>
                    <a:pt x="36998" y="36985"/>
                  </a:lnTo>
                  <a:lnTo>
                    <a:pt x="57310" y="23279"/>
                  </a:lnTo>
                  <a:lnTo>
                    <a:pt x="82156" y="18249"/>
                  </a:lnTo>
                  <a:lnTo>
                    <a:pt x="131569" y="18249"/>
                  </a:lnTo>
                  <a:lnTo>
                    <a:pt x="114099" y="6464"/>
                  </a:lnTo>
                  <a:lnTo>
                    <a:pt x="82156" y="0"/>
                  </a:lnTo>
                  <a:close/>
                </a:path>
                <a:path w="164465" h="164464">
                  <a:moveTo>
                    <a:pt x="131569" y="18249"/>
                  </a:moveTo>
                  <a:lnTo>
                    <a:pt x="82156" y="18249"/>
                  </a:lnTo>
                  <a:lnTo>
                    <a:pt x="107002" y="23279"/>
                  </a:lnTo>
                  <a:lnTo>
                    <a:pt x="127314" y="36985"/>
                  </a:lnTo>
                  <a:lnTo>
                    <a:pt x="141020" y="57297"/>
                  </a:lnTo>
                  <a:lnTo>
                    <a:pt x="146050" y="82143"/>
                  </a:lnTo>
                  <a:lnTo>
                    <a:pt x="141020" y="106991"/>
                  </a:lnTo>
                  <a:lnTo>
                    <a:pt x="127314" y="127307"/>
                  </a:lnTo>
                  <a:lnTo>
                    <a:pt x="107002" y="141018"/>
                  </a:lnTo>
                  <a:lnTo>
                    <a:pt x="82156" y="146050"/>
                  </a:lnTo>
                  <a:lnTo>
                    <a:pt x="131562" y="146050"/>
                  </a:lnTo>
                  <a:lnTo>
                    <a:pt x="140217" y="140209"/>
                  </a:lnTo>
                  <a:lnTo>
                    <a:pt x="157844" y="114091"/>
                  </a:lnTo>
                  <a:lnTo>
                    <a:pt x="164312" y="82143"/>
                  </a:lnTo>
                  <a:lnTo>
                    <a:pt x="157844" y="50197"/>
                  </a:lnTo>
                  <a:lnTo>
                    <a:pt x="140217" y="24083"/>
                  </a:lnTo>
                  <a:lnTo>
                    <a:pt x="131569" y="18249"/>
                  </a:lnTo>
                  <a:close/>
                </a:path>
              </a:pathLst>
            </a:custGeom>
            <a:solidFill>
              <a:srgbClr val="004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016191" y="2037717"/>
              <a:ext cx="223520" cy="235585"/>
            </a:xfrm>
            <a:custGeom>
              <a:avLst/>
              <a:gdLst/>
              <a:ahLst/>
              <a:cxnLst/>
              <a:rect l="l" t="t" r="r" b="b"/>
              <a:pathLst>
                <a:path w="223520" h="235585">
                  <a:moveTo>
                    <a:pt x="214858" y="0"/>
                  </a:moveTo>
                  <a:lnTo>
                    <a:pt x="1879" y="111112"/>
                  </a:lnTo>
                  <a:lnTo>
                    <a:pt x="0" y="114223"/>
                  </a:lnTo>
                  <a:lnTo>
                    <a:pt x="0" y="121031"/>
                  </a:lnTo>
                  <a:lnTo>
                    <a:pt x="1879" y="124142"/>
                  </a:lnTo>
                  <a:lnTo>
                    <a:pt x="214858" y="235254"/>
                  </a:lnTo>
                  <a:lnTo>
                    <a:pt x="223291" y="219075"/>
                  </a:lnTo>
                  <a:lnTo>
                    <a:pt x="28854" y="117627"/>
                  </a:lnTo>
                  <a:lnTo>
                    <a:pt x="223291" y="16179"/>
                  </a:lnTo>
                  <a:lnTo>
                    <a:pt x="214858" y="0"/>
                  </a:lnTo>
                  <a:close/>
                </a:path>
              </a:pathLst>
            </a:custGeom>
            <a:solidFill>
              <a:srgbClr val="004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015446" y="1935402"/>
              <a:ext cx="439420" cy="439420"/>
            </a:xfrm>
            <a:custGeom>
              <a:avLst/>
              <a:gdLst/>
              <a:ahLst/>
              <a:cxnLst/>
              <a:rect l="l" t="t" r="r" b="b"/>
              <a:pathLst>
                <a:path w="439420" h="439419">
                  <a:moveTo>
                    <a:pt x="10121" y="0"/>
                  </a:moveTo>
                  <a:lnTo>
                    <a:pt x="5689" y="901"/>
                  </a:lnTo>
                  <a:lnTo>
                    <a:pt x="2984" y="3987"/>
                  </a:lnTo>
                  <a:lnTo>
                    <a:pt x="304" y="7086"/>
                  </a:lnTo>
                  <a:lnTo>
                    <a:pt x="0" y="11569"/>
                  </a:lnTo>
                  <a:lnTo>
                    <a:pt x="136905" y="219951"/>
                  </a:lnTo>
                  <a:lnTo>
                    <a:pt x="0" y="428307"/>
                  </a:lnTo>
                  <a:lnTo>
                    <a:pt x="304" y="432803"/>
                  </a:lnTo>
                  <a:lnTo>
                    <a:pt x="4775" y="437934"/>
                  </a:lnTo>
                  <a:lnTo>
                    <a:pt x="7302" y="439026"/>
                  </a:lnTo>
                  <a:lnTo>
                    <a:pt x="11201" y="439026"/>
                  </a:lnTo>
                  <a:lnTo>
                    <a:pt x="12547" y="438721"/>
                  </a:lnTo>
                  <a:lnTo>
                    <a:pt x="77814" y="407504"/>
                  </a:lnTo>
                  <a:lnTo>
                    <a:pt x="35496" y="407504"/>
                  </a:lnTo>
                  <a:lnTo>
                    <a:pt x="147840" y="236562"/>
                  </a:lnTo>
                  <a:lnTo>
                    <a:pt x="169680" y="236562"/>
                  </a:lnTo>
                  <a:lnTo>
                    <a:pt x="158762" y="219951"/>
                  </a:lnTo>
                  <a:lnTo>
                    <a:pt x="169695" y="203314"/>
                  </a:lnTo>
                  <a:lnTo>
                    <a:pt x="147840" y="203314"/>
                  </a:lnTo>
                  <a:lnTo>
                    <a:pt x="35496" y="32372"/>
                  </a:lnTo>
                  <a:lnTo>
                    <a:pt x="77841" y="32372"/>
                  </a:lnTo>
                  <a:lnTo>
                    <a:pt x="10121" y="0"/>
                  </a:lnTo>
                  <a:close/>
                </a:path>
                <a:path w="439420" h="439419">
                  <a:moveTo>
                    <a:pt x="169680" y="236562"/>
                  </a:moveTo>
                  <a:lnTo>
                    <a:pt x="147840" y="236562"/>
                  </a:lnTo>
                  <a:lnTo>
                    <a:pt x="206451" y="325754"/>
                  </a:lnTo>
                  <a:lnTo>
                    <a:pt x="35496" y="407504"/>
                  </a:lnTo>
                  <a:lnTo>
                    <a:pt x="77814" y="407504"/>
                  </a:lnTo>
                  <a:lnTo>
                    <a:pt x="224040" y="337565"/>
                  </a:lnTo>
                  <a:lnTo>
                    <a:pt x="262354" y="317576"/>
                  </a:lnTo>
                  <a:lnTo>
                    <a:pt x="222923" y="317576"/>
                  </a:lnTo>
                  <a:lnTo>
                    <a:pt x="169680" y="236562"/>
                  </a:lnTo>
                  <a:close/>
                </a:path>
                <a:path w="439420" h="439419">
                  <a:moveTo>
                    <a:pt x="262389" y="122313"/>
                  </a:moveTo>
                  <a:lnTo>
                    <a:pt x="222923" y="122313"/>
                  </a:lnTo>
                  <a:lnTo>
                    <a:pt x="410032" y="219951"/>
                  </a:lnTo>
                  <a:lnTo>
                    <a:pt x="222923" y="317576"/>
                  </a:lnTo>
                  <a:lnTo>
                    <a:pt x="262354" y="317576"/>
                  </a:lnTo>
                  <a:lnTo>
                    <a:pt x="437006" y="226453"/>
                  </a:lnTo>
                  <a:lnTo>
                    <a:pt x="438899" y="223342"/>
                  </a:lnTo>
                  <a:lnTo>
                    <a:pt x="438899" y="216534"/>
                  </a:lnTo>
                  <a:lnTo>
                    <a:pt x="437006" y="213423"/>
                  </a:lnTo>
                  <a:lnTo>
                    <a:pt x="262389" y="122313"/>
                  </a:lnTo>
                  <a:close/>
                </a:path>
                <a:path w="439420" h="439419">
                  <a:moveTo>
                    <a:pt x="77841" y="32372"/>
                  </a:moveTo>
                  <a:lnTo>
                    <a:pt x="35496" y="32372"/>
                  </a:lnTo>
                  <a:lnTo>
                    <a:pt x="206451" y="114122"/>
                  </a:lnTo>
                  <a:lnTo>
                    <a:pt x="147840" y="203314"/>
                  </a:lnTo>
                  <a:lnTo>
                    <a:pt x="169695" y="203314"/>
                  </a:lnTo>
                  <a:lnTo>
                    <a:pt x="222923" y="122313"/>
                  </a:lnTo>
                  <a:lnTo>
                    <a:pt x="262389" y="122313"/>
                  </a:lnTo>
                  <a:lnTo>
                    <a:pt x="223761" y="102158"/>
                  </a:lnTo>
                  <a:lnTo>
                    <a:pt x="77841" y="32372"/>
                  </a:lnTo>
                  <a:close/>
                </a:path>
              </a:pathLst>
            </a:custGeom>
            <a:solidFill>
              <a:srgbClr val="0041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51F5EED-0661-FD46-AB85-CB9DA0D928E9}"/>
              </a:ext>
            </a:extLst>
          </p:cNvPr>
          <p:cNvGrpSpPr/>
          <p:nvPr/>
        </p:nvGrpSpPr>
        <p:grpSpPr>
          <a:xfrm>
            <a:off x="3020413" y="4122620"/>
            <a:ext cx="690630" cy="689594"/>
            <a:chOff x="3020413" y="4122620"/>
            <a:chExt cx="690630" cy="689594"/>
          </a:xfrm>
        </p:grpSpPr>
        <p:sp>
          <p:nvSpPr>
            <p:cNvPr id="49" name="object 49"/>
            <p:cNvSpPr/>
            <p:nvPr/>
          </p:nvSpPr>
          <p:spPr>
            <a:xfrm>
              <a:off x="3656215" y="4489462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8960"/>
                  </a:lnTo>
                </a:path>
              </a:pathLst>
            </a:custGeom>
            <a:ln w="21513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01366" y="4703583"/>
              <a:ext cx="109677" cy="6560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75254" y="4177461"/>
              <a:ext cx="0" cy="269240"/>
            </a:xfrm>
            <a:custGeom>
              <a:avLst/>
              <a:gdLst/>
              <a:ahLst/>
              <a:cxnLst/>
              <a:rect l="l" t="t" r="r" b="b"/>
              <a:pathLst>
                <a:path h="269239">
                  <a:moveTo>
                    <a:pt x="0" y="0"/>
                  </a:moveTo>
                  <a:lnTo>
                    <a:pt x="0" y="268973"/>
                  </a:lnTo>
                </a:path>
              </a:pathLst>
            </a:custGeom>
            <a:ln w="21513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20413" y="4165656"/>
              <a:ext cx="109689" cy="6664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387242" y="4177474"/>
              <a:ext cx="269240" cy="0"/>
            </a:xfrm>
            <a:custGeom>
              <a:avLst/>
              <a:gdLst/>
              <a:ahLst/>
              <a:cxnLst/>
              <a:rect l="l" t="t" r="r" b="b"/>
              <a:pathLst>
                <a:path w="269239">
                  <a:moveTo>
                    <a:pt x="0" y="0"/>
                  </a:moveTo>
                  <a:lnTo>
                    <a:pt x="268960" y="0"/>
                  </a:lnTo>
                </a:path>
              </a:pathLst>
            </a:custGeom>
            <a:ln w="21513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01358" y="4122620"/>
              <a:ext cx="66671" cy="1086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75254" y="4758435"/>
              <a:ext cx="269240" cy="0"/>
            </a:xfrm>
            <a:custGeom>
              <a:avLst/>
              <a:gdLst/>
              <a:ahLst/>
              <a:cxnLst/>
              <a:rect l="l" t="t" r="r" b="b"/>
              <a:pathLst>
                <a:path w="269239">
                  <a:moveTo>
                    <a:pt x="0" y="0"/>
                  </a:moveTo>
                  <a:lnTo>
                    <a:pt x="268960" y="0"/>
                  </a:lnTo>
                </a:path>
              </a:pathLst>
            </a:custGeom>
            <a:ln w="21513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063431" y="4703583"/>
              <a:ext cx="66671" cy="1086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247383" y="4349612"/>
              <a:ext cx="236689" cy="23668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107527" y="4209751"/>
              <a:ext cx="516890" cy="516890"/>
            </a:xfrm>
            <a:custGeom>
              <a:avLst/>
              <a:gdLst/>
              <a:ahLst/>
              <a:cxnLst/>
              <a:rect l="l" t="t" r="r" b="b"/>
              <a:pathLst>
                <a:path w="516889" h="516889">
                  <a:moveTo>
                    <a:pt x="258203" y="0"/>
                  </a:moveTo>
                  <a:lnTo>
                    <a:pt x="211853" y="4167"/>
                  </a:lnTo>
                  <a:lnTo>
                    <a:pt x="168202" y="16179"/>
                  </a:lnTo>
                  <a:lnTo>
                    <a:pt x="127987" y="35301"/>
                  </a:lnTo>
                  <a:lnTo>
                    <a:pt x="91943" y="60799"/>
                  </a:lnTo>
                  <a:lnTo>
                    <a:pt x="60803" y="91937"/>
                  </a:lnTo>
                  <a:lnTo>
                    <a:pt x="35304" y="127982"/>
                  </a:lnTo>
                  <a:lnTo>
                    <a:pt x="16180" y="168197"/>
                  </a:lnTo>
                  <a:lnTo>
                    <a:pt x="4167" y="211849"/>
                  </a:lnTo>
                  <a:lnTo>
                    <a:pt x="0" y="258203"/>
                  </a:lnTo>
                  <a:lnTo>
                    <a:pt x="4167" y="304554"/>
                  </a:lnTo>
                  <a:lnTo>
                    <a:pt x="16180" y="348204"/>
                  </a:lnTo>
                  <a:lnTo>
                    <a:pt x="35304" y="388419"/>
                  </a:lnTo>
                  <a:lnTo>
                    <a:pt x="60803" y="424464"/>
                  </a:lnTo>
                  <a:lnTo>
                    <a:pt x="91943" y="455603"/>
                  </a:lnTo>
                  <a:lnTo>
                    <a:pt x="127987" y="481102"/>
                  </a:lnTo>
                  <a:lnTo>
                    <a:pt x="168202" y="500226"/>
                  </a:lnTo>
                  <a:lnTo>
                    <a:pt x="211853" y="512239"/>
                  </a:lnTo>
                  <a:lnTo>
                    <a:pt x="258203" y="516407"/>
                  </a:lnTo>
                  <a:lnTo>
                    <a:pt x="304554" y="512239"/>
                  </a:lnTo>
                  <a:lnTo>
                    <a:pt x="348204" y="500226"/>
                  </a:lnTo>
                  <a:lnTo>
                    <a:pt x="359445" y="494880"/>
                  </a:lnTo>
                  <a:lnTo>
                    <a:pt x="258203" y="494880"/>
                  </a:lnTo>
                  <a:lnTo>
                    <a:pt x="210564" y="490063"/>
                  </a:lnTo>
                  <a:lnTo>
                    <a:pt x="166164" y="476252"/>
                  </a:lnTo>
                  <a:lnTo>
                    <a:pt x="125962" y="454405"/>
                  </a:lnTo>
                  <a:lnTo>
                    <a:pt x="90919" y="425481"/>
                  </a:lnTo>
                  <a:lnTo>
                    <a:pt x="61993" y="390440"/>
                  </a:lnTo>
                  <a:lnTo>
                    <a:pt x="40144" y="350241"/>
                  </a:lnTo>
                  <a:lnTo>
                    <a:pt x="26331" y="305842"/>
                  </a:lnTo>
                  <a:lnTo>
                    <a:pt x="21513" y="258203"/>
                  </a:lnTo>
                  <a:lnTo>
                    <a:pt x="26331" y="210560"/>
                  </a:lnTo>
                  <a:lnTo>
                    <a:pt x="40144" y="166158"/>
                  </a:lnTo>
                  <a:lnTo>
                    <a:pt x="61993" y="125957"/>
                  </a:lnTo>
                  <a:lnTo>
                    <a:pt x="90919" y="90914"/>
                  </a:lnTo>
                  <a:lnTo>
                    <a:pt x="125962" y="61990"/>
                  </a:lnTo>
                  <a:lnTo>
                    <a:pt x="166164" y="40142"/>
                  </a:lnTo>
                  <a:lnTo>
                    <a:pt x="210564" y="26330"/>
                  </a:lnTo>
                  <a:lnTo>
                    <a:pt x="258203" y="21513"/>
                  </a:lnTo>
                  <a:lnTo>
                    <a:pt x="359422" y="21513"/>
                  </a:lnTo>
                  <a:lnTo>
                    <a:pt x="348204" y="16179"/>
                  </a:lnTo>
                  <a:lnTo>
                    <a:pt x="304554" y="4167"/>
                  </a:lnTo>
                  <a:lnTo>
                    <a:pt x="258203" y="0"/>
                  </a:lnTo>
                  <a:close/>
                </a:path>
                <a:path w="516889" h="516889">
                  <a:moveTo>
                    <a:pt x="359422" y="21513"/>
                  </a:moveTo>
                  <a:lnTo>
                    <a:pt x="258203" y="21513"/>
                  </a:lnTo>
                  <a:lnTo>
                    <a:pt x="305843" y="26330"/>
                  </a:lnTo>
                  <a:lnTo>
                    <a:pt x="350243" y="40142"/>
                  </a:lnTo>
                  <a:lnTo>
                    <a:pt x="390444" y="61990"/>
                  </a:lnTo>
                  <a:lnTo>
                    <a:pt x="425488" y="90914"/>
                  </a:lnTo>
                  <a:lnTo>
                    <a:pt x="454413" y="125957"/>
                  </a:lnTo>
                  <a:lnTo>
                    <a:pt x="476263" y="166158"/>
                  </a:lnTo>
                  <a:lnTo>
                    <a:pt x="490076" y="210560"/>
                  </a:lnTo>
                  <a:lnTo>
                    <a:pt x="494893" y="258203"/>
                  </a:lnTo>
                  <a:lnTo>
                    <a:pt x="490076" y="305842"/>
                  </a:lnTo>
                  <a:lnTo>
                    <a:pt x="476263" y="350241"/>
                  </a:lnTo>
                  <a:lnTo>
                    <a:pt x="454413" y="390440"/>
                  </a:lnTo>
                  <a:lnTo>
                    <a:pt x="425488" y="425481"/>
                  </a:lnTo>
                  <a:lnTo>
                    <a:pt x="390444" y="454405"/>
                  </a:lnTo>
                  <a:lnTo>
                    <a:pt x="350243" y="476252"/>
                  </a:lnTo>
                  <a:lnTo>
                    <a:pt x="305843" y="490063"/>
                  </a:lnTo>
                  <a:lnTo>
                    <a:pt x="258203" y="494880"/>
                  </a:lnTo>
                  <a:lnTo>
                    <a:pt x="359445" y="494880"/>
                  </a:lnTo>
                  <a:lnTo>
                    <a:pt x="424464" y="455603"/>
                  </a:lnTo>
                  <a:lnTo>
                    <a:pt x="455603" y="424464"/>
                  </a:lnTo>
                  <a:lnTo>
                    <a:pt x="481102" y="388419"/>
                  </a:lnTo>
                  <a:lnTo>
                    <a:pt x="500226" y="348204"/>
                  </a:lnTo>
                  <a:lnTo>
                    <a:pt x="512239" y="304554"/>
                  </a:lnTo>
                  <a:lnTo>
                    <a:pt x="516407" y="258203"/>
                  </a:lnTo>
                  <a:lnTo>
                    <a:pt x="512239" y="211849"/>
                  </a:lnTo>
                  <a:lnTo>
                    <a:pt x="500226" y="168197"/>
                  </a:lnTo>
                  <a:lnTo>
                    <a:pt x="481102" y="127982"/>
                  </a:lnTo>
                  <a:lnTo>
                    <a:pt x="455603" y="91937"/>
                  </a:lnTo>
                  <a:lnTo>
                    <a:pt x="424464" y="60799"/>
                  </a:lnTo>
                  <a:lnTo>
                    <a:pt x="388419" y="35301"/>
                  </a:lnTo>
                  <a:lnTo>
                    <a:pt x="359422" y="21513"/>
                  </a:lnTo>
                  <a:close/>
                </a:path>
              </a:pathLst>
            </a:custGeom>
            <a:solidFill>
              <a:srgbClr val="00AC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65364" y="4489361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21450" y="0"/>
                  </a:moveTo>
                  <a:lnTo>
                    <a:pt x="0" y="1625"/>
                  </a:lnTo>
                  <a:lnTo>
                    <a:pt x="7632" y="49779"/>
                  </a:lnTo>
                  <a:lnTo>
                    <a:pt x="22627" y="95169"/>
                  </a:lnTo>
                  <a:lnTo>
                    <a:pt x="44323" y="137133"/>
                  </a:lnTo>
                  <a:lnTo>
                    <a:pt x="72056" y="175006"/>
                  </a:lnTo>
                  <a:lnTo>
                    <a:pt x="105162" y="208125"/>
                  </a:lnTo>
                  <a:lnTo>
                    <a:pt x="142980" y="235827"/>
                  </a:lnTo>
                  <a:lnTo>
                    <a:pt x="184845" y="257448"/>
                  </a:lnTo>
                  <a:lnTo>
                    <a:pt x="230095" y="272325"/>
                  </a:lnTo>
                  <a:lnTo>
                    <a:pt x="278066" y="279793"/>
                  </a:lnTo>
                  <a:lnTo>
                    <a:pt x="279628" y="258343"/>
                  </a:lnTo>
                  <a:lnTo>
                    <a:pt x="235089" y="251401"/>
                  </a:lnTo>
                  <a:lnTo>
                    <a:pt x="193076" y="237581"/>
                  </a:lnTo>
                  <a:lnTo>
                    <a:pt x="154205" y="217499"/>
                  </a:lnTo>
                  <a:lnTo>
                    <a:pt x="119093" y="191771"/>
                  </a:lnTo>
                  <a:lnTo>
                    <a:pt x="88353" y="161013"/>
                  </a:lnTo>
                  <a:lnTo>
                    <a:pt x="62604" y="125841"/>
                  </a:lnTo>
                  <a:lnTo>
                    <a:pt x="42460" y="86870"/>
                  </a:lnTo>
                  <a:lnTo>
                    <a:pt x="28536" y="44718"/>
                  </a:lnTo>
                  <a:lnTo>
                    <a:pt x="21450" y="0"/>
                  </a:lnTo>
                  <a:close/>
                </a:path>
              </a:pathLst>
            </a:custGeom>
            <a:solidFill>
              <a:srgbClr val="00AC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387432" y="4489000"/>
              <a:ext cx="278765" cy="279400"/>
            </a:xfrm>
            <a:custGeom>
              <a:avLst/>
              <a:gdLst/>
              <a:ahLst/>
              <a:cxnLst/>
              <a:rect l="l" t="t" r="r" b="b"/>
              <a:pathLst>
                <a:path w="278764" h="279400">
                  <a:moveTo>
                    <a:pt x="257238" y="0"/>
                  </a:moveTo>
                  <a:lnTo>
                    <a:pt x="248870" y="49847"/>
                  </a:lnTo>
                  <a:lnTo>
                    <a:pt x="231959" y="96411"/>
                  </a:lnTo>
                  <a:lnTo>
                    <a:pt x="207378" y="138818"/>
                  </a:lnTo>
                  <a:lnTo>
                    <a:pt x="176001" y="176191"/>
                  </a:lnTo>
                  <a:lnTo>
                    <a:pt x="138701" y="207656"/>
                  </a:lnTo>
                  <a:lnTo>
                    <a:pt x="96352" y="232337"/>
                  </a:lnTo>
                  <a:lnTo>
                    <a:pt x="49827" y="249360"/>
                  </a:lnTo>
                  <a:lnTo>
                    <a:pt x="0" y="257848"/>
                  </a:lnTo>
                  <a:lnTo>
                    <a:pt x="1638" y="279298"/>
                  </a:lnTo>
                  <a:lnTo>
                    <a:pt x="49503" y="271645"/>
                  </a:lnTo>
                  <a:lnTo>
                    <a:pt x="94638" y="256647"/>
                  </a:lnTo>
                  <a:lnTo>
                    <a:pt x="136384" y="234965"/>
                  </a:lnTo>
                  <a:lnTo>
                    <a:pt x="174080" y="207263"/>
                  </a:lnTo>
                  <a:lnTo>
                    <a:pt x="207065" y="174200"/>
                  </a:lnTo>
                  <a:lnTo>
                    <a:pt x="234679" y="136441"/>
                  </a:lnTo>
                  <a:lnTo>
                    <a:pt x="256261" y="94646"/>
                  </a:lnTo>
                  <a:lnTo>
                    <a:pt x="271151" y="49478"/>
                  </a:lnTo>
                  <a:lnTo>
                    <a:pt x="278688" y="1600"/>
                  </a:lnTo>
                  <a:lnTo>
                    <a:pt x="257238" y="0"/>
                  </a:lnTo>
                  <a:close/>
                </a:path>
              </a:pathLst>
            </a:custGeom>
            <a:solidFill>
              <a:srgbClr val="00AC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386530" y="4167526"/>
              <a:ext cx="280035" cy="280035"/>
            </a:xfrm>
            <a:custGeom>
              <a:avLst/>
              <a:gdLst/>
              <a:ahLst/>
              <a:cxnLst/>
              <a:rect l="l" t="t" r="r" b="b"/>
              <a:pathLst>
                <a:path w="280035" h="280035">
                  <a:moveTo>
                    <a:pt x="1574" y="0"/>
                  </a:moveTo>
                  <a:lnTo>
                    <a:pt x="0" y="21463"/>
                  </a:lnTo>
                  <a:lnTo>
                    <a:pt x="44689" y="28464"/>
                  </a:lnTo>
                  <a:lnTo>
                    <a:pt x="86815" y="42336"/>
                  </a:lnTo>
                  <a:lnTo>
                    <a:pt x="125761" y="62461"/>
                  </a:lnTo>
                  <a:lnTo>
                    <a:pt x="160913" y="88224"/>
                  </a:lnTo>
                  <a:lnTo>
                    <a:pt x="191653" y="119007"/>
                  </a:lnTo>
                  <a:lnTo>
                    <a:pt x="217366" y="154195"/>
                  </a:lnTo>
                  <a:lnTo>
                    <a:pt x="237437" y="193171"/>
                  </a:lnTo>
                  <a:lnTo>
                    <a:pt x="251251" y="235319"/>
                  </a:lnTo>
                  <a:lnTo>
                    <a:pt x="258190" y="280022"/>
                  </a:lnTo>
                  <a:lnTo>
                    <a:pt x="279641" y="278472"/>
                  </a:lnTo>
                  <a:lnTo>
                    <a:pt x="272174" y="230330"/>
                  </a:lnTo>
                  <a:lnTo>
                    <a:pt x="257301" y="184938"/>
                  </a:lnTo>
                  <a:lnTo>
                    <a:pt x="235687" y="142962"/>
                  </a:lnTo>
                  <a:lnTo>
                    <a:pt x="207994" y="105065"/>
                  </a:lnTo>
                  <a:lnTo>
                    <a:pt x="174887" y="71911"/>
                  </a:lnTo>
                  <a:lnTo>
                    <a:pt x="137027" y="44163"/>
                  </a:lnTo>
                  <a:lnTo>
                    <a:pt x="95080" y="22486"/>
                  </a:lnTo>
                  <a:lnTo>
                    <a:pt x="49708" y="7544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00AC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065376" y="4167532"/>
              <a:ext cx="280035" cy="278765"/>
            </a:xfrm>
            <a:custGeom>
              <a:avLst/>
              <a:gdLst/>
              <a:ahLst/>
              <a:cxnLst/>
              <a:rect l="l" t="t" r="r" b="b"/>
              <a:pathLst>
                <a:path w="280035" h="278764">
                  <a:moveTo>
                    <a:pt x="277964" y="0"/>
                  </a:moveTo>
                  <a:lnTo>
                    <a:pt x="230044" y="7503"/>
                  </a:lnTo>
                  <a:lnTo>
                    <a:pt x="184836" y="22369"/>
                  </a:lnTo>
                  <a:lnTo>
                    <a:pt x="143003" y="43935"/>
                  </a:lnTo>
                  <a:lnTo>
                    <a:pt x="105209" y="71542"/>
                  </a:lnTo>
                  <a:lnTo>
                    <a:pt x="72115" y="104528"/>
                  </a:lnTo>
                  <a:lnTo>
                    <a:pt x="44384" y="142233"/>
                  </a:lnTo>
                  <a:lnTo>
                    <a:pt x="22680" y="183995"/>
                  </a:lnTo>
                  <a:lnTo>
                    <a:pt x="7664" y="229155"/>
                  </a:lnTo>
                  <a:lnTo>
                    <a:pt x="0" y="277050"/>
                  </a:lnTo>
                  <a:lnTo>
                    <a:pt x="21450" y="278701"/>
                  </a:lnTo>
                  <a:lnTo>
                    <a:pt x="29951" y="228836"/>
                  </a:lnTo>
                  <a:lnTo>
                    <a:pt x="46992" y="182284"/>
                  </a:lnTo>
                  <a:lnTo>
                    <a:pt x="71698" y="139918"/>
                  </a:lnTo>
                  <a:lnTo>
                    <a:pt x="103193" y="102612"/>
                  </a:lnTo>
                  <a:lnTo>
                    <a:pt x="140601" y="71239"/>
                  </a:lnTo>
                  <a:lnTo>
                    <a:pt x="183045" y="46672"/>
                  </a:lnTo>
                  <a:lnTo>
                    <a:pt x="229650" y="29784"/>
                  </a:lnTo>
                  <a:lnTo>
                    <a:pt x="279539" y="21450"/>
                  </a:lnTo>
                  <a:lnTo>
                    <a:pt x="277964" y="0"/>
                  </a:lnTo>
                  <a:close/>
                </a:path>
              </a:pathLst>
            </a:custGeom>
            <a:solidFill>
              <a:srgbClr val="00AC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6398-0C09-41E4-B886-D703D1130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06" y="1118808"/>
            <a:ext cx="4671467" cy="47476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 of Companies Got benefitted with Deep 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1975B-0178-4797-B876-D5AA9B2632BB}"/>
              </a:ext>
            </a:extLst>
          </p:cNvPr>
          <p:cNvSpPr txBox="1"/>
          <p:nvPr/>
        </p:nvSpPr>
        <p:spPr>
          <a:xfrm>
            <a:off x="6466114" y="550506"/>
            <a:ext cx="53184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SALESFORCE – San Francisco, California</a:t>
            </a:r>
          </a:p>
          <a:p>
            <a:r>
              <a:rPr lang="en-US" dirty="0"/>
              <a:t>Created a platform called Einstein to simplify artificial intelligence and improve customer experiences with smarter and more personalized service. </a:t>
            </a:r>
          </a:p>
          <a:p>
            <a:endParaRPr lang="en-US" dirty="0"/>
          </a:p>
          <a:p>
            <a:r>
              <a:rPr lang="en-US" dirty="0"/>
              <a:t>H20.AI – Mountain View, California</a:t>
            </a:r>
          </a:p>
          <a:p>
            <a:r>
              <a:rPr lang="en-US" dirty="0"/>
              <a:t>Created the H2O Driverless AI platform that facilitates the delivery of expert data science.</a:t>
            </a:r>
            <a:endParaRPr lang="en-IN" dirty="0"/>
          </a:p>
          <a:p>
            <a:endParaRPr lang="en-IN" dirty="0"/>
          </a:p>
          <a:p>
            <a:r>
              <a:rPr lang="es-ES" dirty="0"/>
              <a:t>DESCARTES LABS - Santa Fe, New Mexico</a:t>
            </a:r>
          </a:p>
          <a:p>
            <a:r>
              <a:rPr lang="en-US" dirty="0"/>
              <a:t>Data-refinery on a cloud-based supercomputer for the applications such as disease control, disaster mitigation, food security and satellite imagery.</a:t>
            </a:r>
          </a:p>
          <a:p>
            <a:endParaRPr lang="en-US" dirty="0"/>
          </a:p>
          <a:p>
            <a:r>
              <a:rPr lang="en-US" dirty="0"/>
              <a:t>TWOSENSE.AI – New York</a:t>
            </a:r>
          </a:p>
          <a:p>
            <a:r>
              <a:rPr lang="en-US" dirty="0"/>
              <a:t>A mobile SaaS security product applies machine (and deep) learning to eliminate authentication challenges and prevent fraudulent activity in biometric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0095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566" y="1545183"/>
            <a:ext cx="3470310" cy="106668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 (CNN)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990888" y="3145653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 well-known method in Computer Vision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Best for Image Processing such as detecting object from images/Video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Image- An array of Pixels with height and width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12FEBEE-E729-4DA7-96C1-88572FDD1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51" y="1927111"/>
            <a:ext cx="6161183" cy="30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07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Arial" panose="020B0604020202020204" pitchFamily="34" charset="0"/>
              </a:rPr>
              <a:t>Components of CNN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1039905" y="2147862"/>
            <a:ext cx="3405573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There are four components of CNN</a:t>
            </a:r>
          </a:p>
          <a:p>
            <a:pPr marL="34290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eriod"/>
            </a:pPr>
            <a:r>
              <a:rPr lang="en-US"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Convolution – 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Extract features from the object on the image locally.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Learn specific patterns with in the pictures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Computer scan a part of the image (3x3 matrix)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Multiples the scanned part with filter and build feature map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5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Repeat the multiplication for complete image scan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9D598-B272-46A0-8EAF-59616A1C1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2063010"/>
            <a:ext cx="6161183" cy="274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756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Components of CNN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contd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913796" y="2200500"/>
            <a:ext cx="4450684" cy="4291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28600" indent="-2286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eriod" startAt="2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</a:p>
          <a:p>
            <a:pPr marL="685800" lvl="1" indent="-2286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Add non-linearity component </a:t>
            </a:r>
          </a:p>
          <a:p>
            <a:pPr marL="685800" lvl="1" indent="-2286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Mostly </a:t>
            </a:r>
            <a:r>
              <a:rPr lang="en-US" sz="1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is used as activation function</a:t>
            </a:r>
          </a:p>
          <a:p>
            <a:pPr marL="685800" lvl="1" indent="-2286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All –</a:t>
            </a:r>
            <a:r>
              <a:rPr lang="en-US" sz="1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</a:t>
            </a: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values replaced with 0</a:t>
            </a:r>
          </a:p>
          <a:p>
            <a:pPr marL="228600" lvl="1" indent="-2286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eriod" startAt="3"/>
            </a:pP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Max-Pooling</a:t>
            </a:r>
          </a:p>
          <a:p>
            <a:pPr marL="628650" lvl="2" indent="-1714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Reduce dimensionality of input image</a:t>
            </a:r>
          </a:p>
          <a:p>
            <a:pPr marL="628650" lvl="2" indent="-1714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Reduce the computational complexity of the operation</a:t>
            </a:r>
          </a:p>
          <a:p>
            <a:pPr marL="628650" lvl="2" indent="-1714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Prevent Overfitting</a:t>
            </a:r>
          </a:p>
          <a:p>
            <a:pPr marL="628650" lvl="2" indent="-17145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•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Returns maximum value from sub-matrix</a:t>
            </a:r>
          </a:p>
          <a:p>
            <a:pPr marL="228600" lvl="1" indent="-2286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AutoNum type="arabicPeriod" startAt="3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Fully Connected Layer</a:t>
            </a:r>
          </a:p>
          <a:p>
            <a:pPr marL="0"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.    Build ANN</a:t>
            </a:r>
          </a:p>
          <a:p>
            <a:pPr marL="0"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.    Apply Sigmoid activation function</a:t>
            </a:r>
          </a:p>
          <a:p>
            <a:pPr marL="0"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1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	.    Classify the image</a:t>
            </a: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B7D90FA-65D7-4D0C-A99D-EE5AD08484A7}"/>
              </a:ext>
            </a:extLst>
          </p:cNvPr>
          <p:cNvSpPr/>
          <p:nvPr/>
        </p:nvSpPr>
        <p:spPr>
          <a:xfrm>
            <a:off x="6207760" y="1575145"/>
            <a:ext cx="5430042" cy="4395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7461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Activation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834887" y="2147862"/>
            <a:ext cx="3675328" cy="34995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Add non-linearity component 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 value is passed through a function that squashes the value into a range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Mostly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is used as activation function</a:t>
            </a:r>
          </a:p>
          <a:p>
            <a:pPr marL="800100"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All –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ev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values replaced with 0</a:t>
            </a:r>
          </a:p>
          <a:p>
            <a:pPr marL="0"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Flatten Layer</a:t>
            </a:r>
          </a:p>
          <a:p>
            <a:pPr marL="0"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Fully Connected Layer</a:t>
            </a:r>
          </a:p>
          <a:p>
            <a:pPr marL="0"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5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	.    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Build ANN</a:t>
            </a:r>
          </a:p>
          <a:p>
            <a:pPr marL="0"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.   Apply Sigmoid activation</a:t>
            </a:r>
          </a:p>
          <a:p>
            <a:pPr marL="0"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     function</a:t>
            </a:r>
          </a:p>
          <a:p>
            <a:pPr marL="0" lvl="1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	.   Classify the image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EC8E1-8486-448B-B101-007A0CA7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117" y="609600"/>
            <a:ext cx="6161183" cy="2418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6D501D-0691-42B9-A4EB-5A44C1B74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1" y="3262312"/>
            <a:ext cx="50292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67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RNN (Feedback)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838200" y="1825625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Similar to traditional ANN with an added Memory State to the neurons.  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It is able to ‘memorize’ parts of the inputs and use them to make accurate predictions.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They deal with sequential data to make predictions. 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TimeStep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- Output is sent back to itself number of time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network is called 'recurrent' because it performs the same operation</a:t>
            </a:r>
          </a:p>
          <a:p>
            <a:pPr marL="285750"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n-IN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network computed the weights of the inputs and the previous output before to use an activation function.</a:t>
            </a: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indent="-2286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6F334-94B6-4E9E-B306-34EEA284D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6" r="3388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73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62D2E-19CE-42A9-96A4-CB42FE63F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How RNN Works ?</a:t>
            </a:r>
          </a:p>
        </p:txBody>
      </p:sp>
      <p:pic>
        <p:nvPicPr>
          <p:cNvPr id="7" name="Graphic 6" descr="Network Diagram">
            <a:extLst>
              <a:ext uri="{FF2B5EF4-FFF2-40B4-BE49-F238E27FC236}">
                <a16:creationId xmlns:a16="http://schemas.microsoft.com/office/drawing/2014/main" id="{58F26A4F-E14F-468A-B03E-80D1CFB03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498C7-482A-453A-BA7C-0254C153E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pPr marL="379800" indent="-342900">
              <a:buFont typeface="+mj-lt"/>
              <a:buAutoNum type="arabicPeriod"/>
            </a:pP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Input an example from a dataset.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network will take that example and apply some complex computations to it using randomly </a:t>
            </a:r>
            <a:r>
              <a:rPr lang="en-US" sz="240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initialised</a:t>
            </a: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variables (called weights and biases).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predicted result will be produced.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Comparing that result to the expected value will give us an error.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Propagating the error back through the same path will adjust the variables.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Steps 1–5 are repeated until we are confident to say that our variables are well-defined.</a:t>
            </a:r>
          </a:p>
          <a:p>
            <a:pPr marL="379800" indent="-342900">
              <a:buFont typeface="+mj-lt"/>
              <a:buAutoNum type="arabicPeriod"/>
            </a:pPr>
            <a:r>
              <a:rPr lang="en-US" sz="2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predication is made by applying these variables to a new unseen input.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10949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73F28-B618-422B-81BC-234989713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Application of RNN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49CCE9-053A-4AD8-B20A-CD753CE15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198436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1183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225D5-CDEE-430F-AD16-E058348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 of RNN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A276F7-2B2D-4936-8C8C-9A4655FA3EF4}"/>
              </a:ext>
            </a:extLst>
          </p:cNvPr>
          <p:cNvSpPr txBox="1"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Less efficient when timestep is large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Untrainable when many deep layers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rgbClr val="FEFFFF"/>
                </a:solidFill>
              </a:rPr>
              <a:t>Vanishing Gradient Problem </a:t>
            </a:r>
            <a:r>
              <a:rPr lang="en-US" sz="2200">
                <a:solidFill>
                  <a:srgbClr val="FEFFFF"/>
                </a:solidFill>
              </a:rPr>
              <a:t>- The gradients grow smaller when the network progress down to lower layers. So no change in gradient and Neural Network stops learning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This means that the network experiences difficulty in memorizing words from far away in the sequence and makes predictions based on only the most recent ones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rgbClr val="FE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EFFFF"/>
                </a:solidFill>
              </a:rPr>
              <a:t>Solution – LSTM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9779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05854" y="1515566"/>
            <a:ext cx="3676015" cy="353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Extension 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1600" spc="-11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25730">
              <a:lnSpc>
                <a:spcPct val="103699"/>
              </a:lnSpc>
              <a:spcBef>
                <a:spcPts val="5"/>
              </a:spcBef>
            </a:pPr>
            <a:r>
              <a:rPr sz="1600" spc="-55" dirty="0">
                <a:latin typeface="Arial" panose="020B0604020202020204" pitchFamily="34" charset="0"/>
                <a:cs typeface="Arial" panose="020B0604020202020204" pitchFamily="34" charset="0"/>
              </a:rPr>
              <a:t>LSTM’s 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enable </a:t>
            </a:r>
            <a:r>
              <a:rPr sz="1600" spc="-55" dirty="0">
                <a:latin typeface="Arial" panose="020B0604020202020204" pitchFamily="34" charset="0"/>
                <a:cs typeface="Arial" panose="020B0604020202020204" pitchFamily="34" charset="0"/>
              </a:rPr>
              <a:t>RNN’s 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remember</a:t>
            </a:r>
            <a:r>
              <a:rPr sz="1600" spc="-2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their  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sz="16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sz="16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16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r>
              <a:rPr sz="16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period</a:t>
            </a:r>
            <a:r>
              <a:rPr sz="16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sz="1600" spc="-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806450">
              <a:lnSpc>
                <a:spcPct val="103699"/>
              </a:lnSpc>
              <a:spcBef>
                <a:spcPts val="5"/>
              </a:spcBef>
            </a:pP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LSTM can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read, 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write 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sz="1600" spc="-2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delete  information from 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sz="1600" spc="-1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50" dirty="0">
                <a:latin typeface="Arial" panose="020B0604020202020204" pitchFamily="34" charset="0"/>
                <a:cs typeface="Arial" panose="020B0604020202020204" pitchFamily="34" charset="0"/>
              </a:rPr>
              <a:t>memory.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194310">
              <a:lnSpc>
                <a:spcPct val="103699"/>
              </a:lnSpc>
              <a:spcBef>
                <a:spcPts val="5"/>
              </a:spcBef>
            </a:pP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sz="1600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learns</a:t>
            </a:r>
            <a:r>
              <a:rPr sz="1600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sz="1600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25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sz="1600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sz="1600" spc="-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sz="1600" spc="-8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is  important 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sz="1600" spc="-1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not.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>
              <a:lnSpc>
                <a:spcPct val="103699"/>
              </a:lnSpc>
            </a:pP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LSTM 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keeps 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1600" spc="-45" dirty="0">
                <a:latin typeface="Arial" panose="020B0604020202020204" pitchFamily="34" charset="0"/>
                <a:cs typeface="Arial" panose="020B0604020202020204" pitchFamily="34" charset="0"/>
              </a:rPr>
              <a:t>gradients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steep and  </a:t>
            </a:r>
            <a:r>
              <a:rPr sz="1600" spc="-50" dirty="0">
                <a:latin typeface="Arial" panose="020B0604020202020204" pitchFamily="34" charset="0"/>
                <a:cs typeface="Arial" panose="020B0604020202020204" pitchFamily="34" charset="0"/>
              </a:rPr>
              <a:t>therefore 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training relatively </a:t>
            </a:r>
            <a:r>
              <a:rPr sz="1600" spc="-35" dirty="0">
                <a:latin typeface="Arial" panose="020B0604020202020204" pitchFamily="34" charset="0"/>
                <a:cs typeface="Arial" panose="020B0604020202020204" pitchFamily="34" charset="0"/>
              </a:rPr>
              <a:t>short</a:t>
            </a:r>
            <a:r>
              <a:rPr sz="1600" spc="-2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and  </a:t>
            </a:r>
            <a:r>
              <a:rPr sz="1600" spc="-3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sz="1600" spc="-1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0" dirty="0">
                <a:latin typeface="Arial" panose="020B0604020202020204" pitchFamily="34" charset="0"/>
                <a:cs typeface="Arial" panose="020B0604020202020204" pitchFamily="34" charset="0"/>
              </a:rPr>
              <a:t>high.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2542" y="6469117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882"/>
                </a:lnTo>
              </a:path>
            </a:pathLst>
          </a:custGeom>
          <a:ln w="6261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6887" y="157877"/>
            <a:ext cx="683831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spc="-145" dirty="0">
                <a:latin typeface="Arial" panose="020B0604020202020204" pitchFamily="34" charset="0"/>
                <a:cs typeface="Arial" panose="020B0604020202020204" pitchFamily="34" charset="0"/>
              </a:rPr>
              <a:t>Long-Short </a:t>
            </a:r>
            <a:r>
              <a:rPr spc="-225" dirty="0">
                <a:latin typeface="Arial" panose="020B0604020202020204" pitchFamily="34" charset="0"/>
                <a:cs typeface="Arial" panose="020B0604020202020204" pitchFamily="34" charset="0"/>
              </a:rPr>
              <a:t>Term </a:t>
            </a:r>
            <a:r>
              <a:rPr spc="-14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spc="-2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165" dirty="0">
                <a:latin typeface="Arial" panose="020B0604020202020204" pitchFamily="34" charset="0"/>
                <a:cs typeface="Arial" panose="020B0604020202020204" pitchFamily="34" charset="0"/>
              </a:rPr>
              <a:t>(LSTM)</a:t>
            </a:r>
          </a:p>
        </p:txBody>
      </p:sp>
      <p:sp>
        <p:nvSpPr>
          <p:cNvPr id="11" name="object 11"/>
          <p:cNvSpPr/>
          <p:nvPr/>
        </p:nvSpPr>
        <p:spPr>
          <a:xfrm>
            <a:off x="10313531" y="6454383"/>
            <a:ext cx="1323169" cy="322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68220" y="654767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795"/>
                </a:lnTo>
              </a:path>
            </a:pathLst>
          </a:custGeom>
          <a:ln w="36791">
            <a:solidFill>
              <a:srgbClr val="004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5463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261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463493" y="6569515"/>
            <a:ext cx="17907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lang="en-IN" spc="15" smtClean="0"/>
              <a:pPr marL="25400">
                <a:lnSpc>
                  <a:spcPct val="100000"/>
                </a:lnSpc>
                <a:spcBef>
                  <a:spcPts val="90"/>
                </a:spcBef>
              </a:pPr>
              <a:t>59</a:t>
            </a:fld>
            <a:endParaRPr spc="1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959011" y="6569589"/>
            <a:ext cx="1485900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5"/>
              <a:t>Copyright </a:t>
            </a:r>
            <a:r>
              <a:rPr lang="en-IN" spc="30"/>
              <a:t>© </a:t>
            </a:r>
            <a:r>
              <a:rPr lang="en-IN" spc="15"/>
              <a:t>2019</a:t>
            </a:r>
            <a:r>
              <a:rPr lang="en-IN" spc="-50"/>
              <a:t> </a:t>
            </a:r>
            <a:r>
              <a:rPr lang="en-IN" spc="15"/>
              <a:t>RecogX.AI</a:t>
            </a:r>
            <a:endParaRPr spc="15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20B0C-84F8-4F57-B535-FD483209A105}"/>
              </a:ext>
            </a:extLst>
          </p:cNvPr>
          <p:cNvSpPr txBox="1"/>
          <p:nvPr/>
        </p:nvSpPr>
        <p:spPr>
          <a:xfrm>
            <a:off x="5420139" y="6042991"/>
            <a:ext cx="5565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Ref : https://colah.github.io/posts/2015-08-Understanding-LSTMs/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1ABA8-E84C-4902-AA04-99BB9868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195" y="1729722"/>
            <a:ext cx="5572220" cy="3152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772549" y="6469119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880"/>
                </a:lnTo>
              </a:path>
            </a:pathLst>
          </a:custGeom>
          <a:ln w="6261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485444"/>
            <a:ext cx="80645" cy="640715"/>
          </a:xfrm>
          <a:custGeom>
            <a:avLst/>
            <a:gdLst/>
            <a:ahLst/>
            <a:cxnLst/>
            <a:rect l="l" t="t" r="r" b="b"/>
            <a:pathLst>
              <a:path w="80645" h="640715">
                <a:moveTo>
                  <a:pt x="0" y="640384"/>
                </a:moveTo>
                <a:lnTo>
                  <a:pt x="80391" y="640384"/>
                </a:lnTo>
                <a:lnTo>
                  <a:pt x="80391" y="0"/>
                </a:lnTo>
                <a:lnTo>
                  <a:pt x="0" y="0"/>
                </a:lnTo>
                <a:lnTo>
                  <a:pt x="0" y="640384"/>
                </a:lnTo>
                <a:close/>
              </a:path>
            </a:pathLst>
          </a:custGeom>
          <a:solidFill>
            <a:srgbClr val="95B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390" y="485444"/>
            <a:ext cx="61594" cy="640715"/>
          </a:xfrm>
          <a:custGeom>
            <a:avLst/>
            <a:gdLst/>
            <a:ahLst/>
            <a:cxnLst/>
            <a:rect l="l" t="t" r="r" b="b"/>
            <a:pathLst>
              <a:path w="61594" h="640715">
                <a:moveTo>
                  <a:pt x="0" y="640384"/>
                </a:moveTo>
                <a:lnTo>
                  <a:pt x="61201" y="640384"/>
                </a:lnTo>
                <a:lnTo>
                  <a:pt x="61201" y="0"/>
                </a:lnTo>
                <a:lnTo>
                  <a:pt x="0" y="0"/>
                </a:lnTo>
                <a:lnTo>
                  <a:pt x="0" y="640384"/>
                </a:lnTo>
                <a:close/>
              </a:path>
            </a:pathLst>
          </a:custGeom>
          <a:solidFill>
            <a:srgbClr val="0041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592" y="485444"/>
            <a:ext cx="30480" cy="640715"/>
          </a:xfrm>
          <a:custGeom>
            <a:avLst/>
            <a:gdLst/>
            <a:ahLst/>
            <a:cxnLst/>
            <a:rect l="l" t="t" r="r" b="b"/>
            <a:pathLst>
              <a:path w="30480" h="640715">
                <a:moveTo>
                  <a:pt x="0" y="640384"/>
                </a:moveTo>
                <a:lnTo>
                  <a:pt x="30403" y="640384"/>
                </a:lnTo>
                <a:lnTo>
                  <a:pt x="30403" y="0"/>
                </a:lnTo>
                <a:lnTo>
                  <a:pt x="0" y="0"/>
                </a:lnTo>
                <a:lnTo>
                  <a:pt x="0" y="640384"/>
                </a:lnTo>
                <a:close/>
              </a:path>
            </a:pathLst>
          </a:custGeom>
          <a:solidFill>
            <a:srgbClr val="00AC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-5" y="6354633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261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6912" y="508025"/>
            <a:ext cx="82232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145" dirty="0"/>
              <a:t>I</a:t>
            </a:r>
            <a:r>
              <a:rPr spc="-140" dirty="0" err="1"/>
              <a:t>mpact</a:t>
            </a:r>
            <a:r>
              <a:rPr spc="-140" dirty="0"/>
              <a:t> </a:t>
            </a:r>
            <a:r>
              <a:rPr lang="en-IN" spc="-140" dirty="0"/>
              <a:t>of AI </a:t>
            </a:r>
            <a:r>
              <a:rPr spc="-80" dirty="0"/>
              <a:t>on</a:t>
            </a:r>
            <a:r>
              <a:rPr spc="-380" dirty="0"/>
              <a:t> </a:t>
            </a:r>
            <a:r>
              <a:rPr lang="en-IN" spc="-150" dirty="0"/>
              <a:t>B</a:t>
            </a:r>
            <a:r>
              <a:rPr spc="-150" dirty="0" err="1"/>
              <a:t>usiness</a:t>
            </a:r>
            <a:endParaRPr spc="-150" dirty="0"/>
          </a:p>
        </p:txBody>
      </p:sp>
      <p:sp>
        <p:nvSpPr>
          <p:cNvPr id="49" name="object 49"/>
          <p:cNvSpPr txBox="1"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pc="15"/>
              <a:t>Copyright </a:t>
            </a:r>
            <a:r>
              <a:rPr lang="en-US" spc="30"/>
              <a:t>© </a:t>
            </a:r>
            <a:r>
              <a:rPr lang="en-US" spc="15"/>
              <a:t>2019</a:t>
            </a:r>
            <a:r>
              <a:rPr lang="en-US" spc="-50"/>
              <a:t> </a:t>
            </a:r>
            <a:r>
              <a:rPr lang="en-US" spc="15"/>
              <a:t>RecogX.AI</a:t>
            </a:r>
            <a:endParaRPr spc="15" dirty="0"/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lang="en-US" spc="15" smtClean="0"/>
              <a:pPr marL="25400">
                <a:lnSpc>
                  <a:spcPct val="100000"/>
                </a:lnSpc>
                <a:spcBef>
                  <a:spcPts val="90"/>
                </a:spcBef>
              </a:pPr>
              <a:t>6</a:t>
            </a:fld>
            <a:endParaRPr spc="15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7138206-68C3-204C-82D1-60CBEA30F313}"/>
              </a:ext>
            </a:extLst>
          </p:cNvPr>
          <p:cNvGrpSpPr/>
          <p:nvPr/>
        </p:nvGrpSpPr>
        <p:grpSpPr>
          <a:xfrm>
            <a:off x="787200" y="4676988"/>
            <a:ext cx="1550035" cy="1550035"/>
            <a:chOff x="787200" y="4676988"/>
            <a:chExt cx="1550035" cy="1550035"/>
          </a:xfrm>
        </p:grpSpPr>
        <p:sp>
          <p:nvSpPr>
            <p:cNvPr id="11" name="object 11"/>
            <p:cNvSpPr/>
            <p:nvPr/>
          </p:nvSpPr>
          <p:spPr>
            <a:xfrm>
              <a:off x="828423" y="4718212"/>
              <a:ext cx="1467485" cy="1467485"/>
            </a:xfrm>
            <a:custGeom>
              <a:avLst/>
              <a:gdLst/>
              <a:ahLst/>
              <a:cxnLst/>
              <a:rect l="l" t="t" r="r" b="b"/>
              <a:pathLst>
                <a:path w="1467485" h="1467485">
                  <a:moveTo>
                    <a:pt x="1467332" y="733679"/>
                  </a:moveTo>
                  <a:lnTo>
                    <a:pt x="1465772" y="781917"/>
                  </a:lnTo>
                  <a:lnTo>
                    <a:pt x="1461154" y="829323"/>
                  </a:lnTo>
                  <a:lnTo>
                    <a:pt x="1453577" y="875799"/>
                  </a:lnTo>
                  <a:lnTo>
                    <a:pt x="1443137" y="921249"/>
                  </a:lnTo>
                  <a:lnTo>
                    <a:pt x="1429929" y="965575"/>
                  </a:lnTo>
                  <a:lnTo>
                    <a:pt x="1414052" y="1008682"/>
                  </a:lnTo>
                  <a:lnTo>
                    <a:pt x="1395601" y="1050472"/>
                  </a:lnTo>
                  <a:lnTo>
                    <a:pt x="1374674" y="1090849"/>
                  </a:lnTo>
                  <a:lnTo>
                    <a:pt x="1351367" y="1129716"/>
                  </a:lnTo>
                  <a:lnTo>
                    <a:pt x="1325776" y="1166977"/>
                  </a:lnTo>
                  <a:lnTo>
                    <a:pt x="1297999" y="1202534"/>
                  </a:lnTo>
                  <a:lnTo>
                    <a:pt x="1268132" y="1236292"/>
                  </a:lnTo>
                  <a:lnTo>
                    <a:pt x="1236272" y="1268153"/>
                  </a:lnTo>
                  <a:lnTo>
                    <a:pt x="1202514" y="1298021"/>
                  </a:lnTo>
                  <a:lnTo>
                    <a:pt x="1166957" y="1325798"/>
                  </a:lnTo>
                  <a:lnTo>
                    <a:pt x="1129697" y="1351389"/>
                  </a:lnTo>
                  <a:lnTo>
                    <a:pt x="1090830" y="1374697"/>
                  </a:lnTo>
                  <a:lnTo>
                    <a:pt x="1050452" y="1395625"/>
                  </a:lnTo>
                  <a:lnTo>
                    <a:pt x="1008662" y="1414076"/>
                  </a:lnTo>
                  <a:lnTo>
                    <a:pt x="965555" y="1429953"/>
                  </a:lnTo>
                  <a:lnTo>
                    <a:pt x="921228" y="1443161"/>
                  </a:lnTo>
                  <a:lnTo>
                    <a:pt x="875777" y="1453602"/>
                  </a:lnTo>
                  <a:lnTo>
                    <a:pt x="829300" y="1461179"/>
                  </a:lnTo>
                  <a:lnTo>
                    <a:pt x="781893" y="1465797"/>
                  </a:lnTo>
                  <a:lnTo>
                    <a:pt x="733653" y="1467358"/>
                  </a:lnTo>
                  <a:lnTo>
                    <a:pt x="685414" y="1465797"/>
                  </a:lnTo>
                  <a:lnTo>
                    <a:pt x="638009" y="1461179"/>
                  </a:lnTo>
                  <a:lnTo>
                    <a:pt x="591533" y="1453602"/>
                  </a:lnTo>
                  <a:lnTo>
                    <a:pt x="546084" y="1443161"/>
                  </a:lnTo>
                  <a:lnTo>
                    <a:pt x="501759" y="1429953"/>
                  </a:lnTo>
                  <a:lnTo>
                    <a:pt x="458653" y="1414076"/>
                  </a:lnTo>
                  <a:lnTo>
                    <a:pt x="416864" y="1395625"/>
                  </a:lnTo>
                  <a:lnTo>
                    <a:pt x="376488" y="1374697"/>
                  </a:lnTo>
                  <a:lnTo>
                    <a:pt x="337623" y="1351389"/>
                  </a:lnTo>
                  <a:lnTo>
                    <a:pt x="300363" y="1325798"/>
                  </a:lnTo>
                  <a:lnTo>
                    <a:pt x="264808" y="1298021"/>
                  </a:lnTo>
                  <a:lnTo>
                    <a:pt x="231052" y="1268153"/>
                  </a:lnTo>
                  <a:lnTo>
                    <a:pt x="199192" y="1236292"/>
                  </a:lnTo>
                  <a:lnTo>
                    <a:pt x="169326" y="1202534"/>
                  </a:lnTo>
                  <a:lnTo>
                    <a:pt x="141550" y="1166977"/>
                  </a:lnTo>
                  <a:lnTo>
                    <a:pt x="115960" y="1129716"/>
                  </a:lnTo>
                  <a:lnTo>
                    <a:pt x="92654" y="1090849"/>
                  </a:lnTo>
                  <a:lnTo>
                    <a:pt x="71727" y="1050472"/>
                  </a:lnTo>
                  <a:lnTo>
                    <a:pt x="53278" y="1008682"/>
                  </a:lnTo>
                  <a:lnTo>
                    <a:pt x="37401" y="965575"/>
                  </a:lnTo>
                  <a:lnTo>
                    <a:pt x="24194" y="921249"/>
                  </a:lnTo>
                  <a:lnTo>
                    <a:pt x="13754" y="875799"/>
                  </a:lnTo>
                  <a:lnTo>
                    <a:pt x="6177" y="829323"/>
                  </a:lnTo>
                  <a:lnTo>
                    <a:pt x="1560" y="781917"/>
                  </a:lnTo>
                  <a:lnTo>
                    <a:pt x="0" y="733679"/>
                  </a:lnTo>
                  <a:lnTo>
                    <a:pt x="1560" y="685440"/>
                  </a:lnTo>
                  <a:lnTo>
                    <a:pt x="6177" y="638034"/>
                  </a:lnTo>
                  <a:lnTo>
                    <a:pt x="13754" y="591558"/>
                  </a:lnTo>
                  <a:lnTo>
                    <a:pt x="24194" y="546108"/>
                  </a:lnTo>
                  <a:lnTo>
                    <a:pt x="37401" y="501782"/>
                  </a:lnTo>
                  <a:lnTo>
                    <a:pt x="53278" y="458675"/>
                  </a:lnTo>
                  <a:lnTo>
                    <a:pt x="71727" y="416885"/>
                  </a:lnTo>
                  <a:lnTo>
                    <a:pt x="92654" y="376508"/>
                  </a:lnTo>
                  <a:lnTo>
                    <a:pt x="115960" y="337641"/>
                  </a:lnTo>
                  <a:lnTo>
                    <a:pt x="141550" y="300380"/>
                  </a:lnTo>
                  <a:lnTo>
                    <a:pt x="169326" y="264823"/>
                  </a:lnTo>
                  <a:lnTo>
                    <a:pt x="199192" y="231065"/>
                  </a:lnTo>
                  <a:lnTo>
                    <a:pt x="231052" y="199204"/>
                  </a:lnTo>
                  <a:lnTo>
                    <a:pt x="264808" y="169336"/>
                  </a:lnTo>
                  <a:lnTo>
                    <a:pt x="300363" y="141559"/>
                  </a:lnTo>
                  <a:lnTo>
                    <a:pt x="337623" y="115968"/>
                  </a:lnTo>
                  <a:lnTo>
                    <a:pt x="376488" y="92660"/>
                  </a:lnTo>
                  <a:lnTo>
                    <a:pt x="416864" y="71732"/>
                  </a:lnTo>
                  <a:lnTo>
                    <a:pt x="458653" y="53281"/>
                  </a:lnTo>
                  <a:lnTo>
                    <a:pt x="501759" y="37404"/>
                  </a:lnTo>
                  <a:lnTo>
                    <a:pt x="546084" y="24196"/>
                  </a:lnTo>
                  <a:lnTo>
                    <a:pt x="591533" y="13755"/>
                  </a:lnTo>
                  <a:lnTo>
                    <a:pt x="638009" y="6178"/>
                  </a:lnTo>
                  <a:lnTo>
                    <a:pt x="685414" y="1560"/>
                  </a:lnTo>
                  <a:lnTo>
                    <a:pt x="733653" y="0"/>
                  </a:lnTo>
                  <a:lnTo>
                    <a:pt x="781893" y="1560"/>
                  </a:lnTo>
                  <a:lnTo>
                    <a:pt x="829300" y="6178"/>
                  </a:lnTo>
                  <a:lnTo>
                    <a:pt x="875777" y="13755"/>
                  </a:lnTo>
                  <a:lnTo>
                    <a:pt x="921228" y="24196"/>
                  </a:lnTo>
                  <a:lnTo>
                    <a:pt x="965555" y="37404"/>
                  </a:lnTo>
                  <a:lnTo>
                    <a:pt x="1008662" y="53281"/>
                  </a:lnTo>
                  <a:lnTo>
                    <a:pt x="1050452" y="71732"/>
                  </a:lnTo>
                  <a:lnTo>
                    <a:pt x="1090830" y="92660"/>
                  </a:lnTo>
                  <a:lnTo>
                    <a:pt x="1129697" y="115968"/>
                  </a:lnTo>
                  <a:lnTo>
                    <a:pt x="1166957" y="141559"/>
                  </a:lnTo>
                  <a:lnTo>
                    <a:pt x="1202514" y="169336"/>
                  </a:lnTo>
                  <a:lnTo>
                    <a:pt x="1236272" y="199204"/>
                  </a:lnTo>
                  <a:lnTo>
                    <a:pt x="1268132" y="231065"/>
                  </a:lnTo>
                  <a:lnTo>
                    <a:pt x="1297999" y="264823"/>
                  </a:lnTo>
                  <a:lnTo>
                    <a:pt x="1325776" y="300380"/>
                  </a:lnTo>
                  <a:lnTo>
                    <a:pt x="1351367" y="337641"/>
                  </a:lnTo>
                  <a:lnTo>
                    <a:pt x="1374674" y="376508"/>
                  </a:lnTo>
                  <a:lnTo>
                    <a:pt x="1395601" y="416885"/>
                  </a:lnTo>
                  <a:lnTo>
                    <a:pt x="1414052" y="458675"/>
                  </a:lnTo>
                  <a:lnTo>
                    <a:pt x="1429929" y="501782"/>
                  </a:lnTo>
                  <a:lnTo>
                    <a:pt x="1443137" y="546108"/>
                  </a:lnTo>
                  <a:lnTo>
                    <a:pt x="1453577" y="591558"/>
                  </a:lnTo>
                  <a:lnTo>
                    <a:pt x="1461154" y="638034"/>
                  </a:lnTo>
                  <a:lnTo>
                    <a:pt x="1465772" y="685440"/>
                  </a:lnTo>
                  <a:lnTo>
                    <a:pt x="1467332" y="733679"/>
                  </a:lnTo>
                  <a:close/>
                </a:path>
              </a:pathLst>
            </a:custGeom>
            <a:ln w="30340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7200" y="4676988"/>
              <a:ext cx="1550035" cy="1550035"/>
            </a:xfrm>
            <a:custGeom>
              <a:avLst/>
              <a:gdLst/>
              <a:ahLst/>
              <a:cxnLst/>
              <a:rect l="l" t="t" r="r" b="b"/>
              <a:pathLst>
                <a:path w="1550035" h="1550035">
                  <a:moveTo>
                    <a:pt x="1549781" y="774903"/>
                  </a:moveTo>
                  <a:lnTo>
                    <a:pt x="1548366" y="822106"/>
                  </a:lnTo>
                  <a:lnTo>
                    <a:pt x="1544178" y="868562"/>
                  </a:lnTo>
                  <a:lnTo>
                    <a:pt x="1537296" y="914188"/>
                  </a:lnTo>
                  <a:lnTo>
                    <a:pt x="1527802" y="958905"/>
                  </a:lnTo>
                  <a:lnTo>
                    <a:pt x="1515777" y="1002631"/>
                  </a:lnTo>
                  <a:lnTo>
                    <a:pt x="1501302" y="1045285"/>
                  </a:lnTo>
                  <a:lnTo>
                    <a:pt x="1484457" y="1086786"/>
                  </a:lnTo>
                  <a:lnTo>
                    <a:pt x="1465325" y="1127053"/>
                  </a:lnTo>
                  <a:lnTo>
                    <a:pt x="1443986" y="1166004"/>
                  </a:lnTo>
                  <a:lnTo>
                    <a:pt x="1420520" y="1203560"/>
                  </a:lnTo>
                  <a:lnTo>
                    <a:pt x="1395010" y="1239637"/>
                  </a:lnTo>
                  <a:lnTo>
                    <a:pt x="1367536" y="1274157"/>
                  </a:lnTo>
                  <a:lnTo>
                    <a:pt x="1338180" y="1307036"/>
                  </a:lnTo>
                  <a:lnTo>
                    <a:pt x="1307021" y="1338196"/>
                  </a:lnTo>
                  <a:lnTo>
                    <a:pt x="1274142" y="1367553"/>
                  </a:lnTo>
                  <a:lnTo>
                    <a:pt x="1239623" y="1395028"/>
                  </a:lnTo>
                  <a:lnTo>
                    <a:pt x="1203545" y="1420539"/>
                  </a:lnTo>
                  <a:lnTo>
                    <a:pt x="1165990" y="1444005"/>
                  </a:lnTo>
                  <a:lnTo>
                    <a:pt x="1127039" y="1465346"/>
                  </a:lnTo>
                  <a:lnTo>
                    <a:pt x="1086772" y="1484479"/>
                  </a:lnTo>
                  <a:lnTo>
                    <a:pt x="1045270" y="1501324"/>
                  </a:lnTo>
                  <a:lnTo>
                    <a:pt x="1002615" y="1515800"/>
                  </a:lnTo>
                  <a:lnTo>
                    <a:pt x="958888" y="1527826"/>
                  </a:lnTo>
                  <a:lnTo>
                    <a:pt x="914170" y="1537321"/>
                  </a:lnTo>
                  <a:lnTo>
                    <a:pt x="868541" y="1544203"/>
                  </a:lnTo>
                  <a:lnTo>
                    <a:pt x="822083" y="1548392"/>
                  </a:lnTo>
                  <a:lnTo>
                    <a:pt x="774877" y="1549806"/>
                  </a:lnTo>
                  <a:lnTo>
                    <a:pt x="727674" y="1548392"/>
                  </a:lnTo>
                  <a:lnTo>
                    <a:pt x="681219" y="1544203"/>
                  </a:lnTo>
                  <a:lnTo>
                    <a:pt x="635592" y="1537321"/>
                  </a:lnTo>
                  <a:lnTo>
                    <a:pt x="590876" y="1527826"/>
                  </a:lnTo>
                  <a:lnTo>
                    <a:pt x="547151" y="1515800"/>
                  </a:lnTo>
                  <a:lnTo>
                    <a:pt x="504498" y="1501324"/>
                  </a:lnTo>
                  <a:lnTo>
                    <a:pt x="462998" y="1484479"/>
                  </a:lnTo>
                  <a:lnTo>
                    <a:pt x="422732" y="1465346"/>
                  </a:lnTo>
                  <a:lnTo>
                    <a:pt x="383782" y="1444005"/>
                  </a:lnTo>
                  <a:lnTo>
                    <a:pt x="346228" y="1420539"/>
                  </a:lnTo>
                  <a:lnTo>
                    <a:pt x="310152" y="1395028"/>
                  </a:lnTo>
                  <a:lnTo>
                    <a:pt x="275634" y="1367553"/>
                  </a:lnTo>
                  <a:lnTo>
                    <a:pt x="242755" y="1338196"/>
                  </a:lnTo>
                  <a:lnTo>
                    <a:pt x="211598" y="1307036"/>
                  </a:lnTo>
                  <a:lnTo>
                    <a:pt x="182241" y="1274157"/>
                  </a:lnTo>
                  <a:lnTo>
                    <a:pt x="154768" y="1239637"/>
                  </a:lnTo>
                  <a:lnTo>
                    <a:pt x="129258" y="1203560"/>
                  </a:lnTo>
                  <a:lnTo>
                    <a:pt x="105793" y="1166004"/>
                  </a:lnTo>
                  <a:lnTo>
                    <a:pt x="84454" y="1127053"/>
                  </a:lnTo>
                  <a:lnTo>
                    <a:pt x="65322" y="1086786"/>
                  </a:lnTo>
                  <a:lnTo>
                    <a:pt x="48478" y="1045285"/>
                  </a:lnTo>
                  <a:lnTo>
                    <a:pt x="34003" y="1002631"/>
                  </a:lnTo>
                  <a:lnTo>
                    <a:pt x="21978" y="958905"/>
                  </a:lnTo>
                  <a:lnTo>
                    <a:pt x="12484" y="914188"/>
                  </a:lnTo>
                  <a:lnTo>
                    <a:pt x="5602" y="868562"/>
                  </a:lnTo>
                  <a:lnTo>
                    <a:pt x="1414" y="822106"/>
                  </a:lnTo>
                  <a:lnTo>
                    <a:pt x="0" y="774903"/>
                  </a:lnTo>
                  <a:lnTo>
                    <a:pt x="1414" y="727698"/>
                  </a:lnTo>
                  <a:lnTo>
                    <a:pt x="5602" y="681241"/>
                  </a:lnTo>
                  <a:lnTo>
                    <a:pt x="12484" y="635614"/>
                  </a:lnTo>
                  <a:lnTo>
                    <a:pt x="21978" y="590896"/>
                  </a:lnTo>
                  <a:lnTo>
                    <a:pt x="34003" y="547169"/>
                  </a:lnTo>
                  <a:lnTo>
                    <a:pt x="48478" y="504515"/>
                  </a:lnTo>
                  <a:lnTo>
                    <a:pt x="65322" y="463014"/>
                  </a:lnTo>
                  <a:lnTo>
                    <a:pt x="84454" y="422747"/>
                  </a:lnTo>
                  <a:lnTo>
                    <a:pt x="105793" y="383795"/>
                  </a:lnTo>
                  <a:lnTo>
                    <a:pt x="129258" y="346240"/>
                  </a:lnTo>
                  <a:lnTo>
                    <a:pt x="154768" y="310163"/>
                  </a:lnTo>
                  <a:lnTo>
                    <a:pt x="182241" y="275644"/>
                  </a:lnTo>
                  <a:lnTo>
                    <a:pt x="211598" y="242764"/>
                  </a:lnTo>
                  <a:lnTo>
                    <a:pt x="242755" y="211605"/>
                  </a:lnTo>
                  <a:lnTo>
                    <a:pt x="275634" y="182248"/>
                  </a:lnTo>
                  <a:lnTo>
                    <a:pt x="310152" y="154773"/>
                  </a:lnTo>
                  <a:lnTo>
                    <a:pt x="346228" y="129263"/>
                  </a:lnTo>
                  <a:lnTo>
                    <a:pt x="383782" y="105797"/>
                  </a:lnTo>
                  <a:lnTo>
                    <a:pt x="422732" y="84457"/>
                  </a:lnTo>
                  <a:lnTo>
                    <a:pt x="462998" y="65324"/>
                  </a:lnTo>
                  <a:lnTo>
                    <a:pt x="504498" y="48480"/>
                  </a:lnTo>
                  <a:lnTo>
                    <a:pt x="547151" y="34004"/>
                  </a:lnTo>
                  <a:lnTo>
                    <a:pt x="590876" y="21979"/>
                  </a:lnTo>
                  <a:lnTo>
                    <a:pt x="635592" y="12484"/>
                  </a:lnTo>
                  <a:lnTo>
                    <a:pt x="681219" y="5602"/>
                  </a:lnTo>
                  <a:lnTo>
                    <a:pt x="727674" y="1414"/>
                  </a:lnTo>
                  <a:lnTo>
                    <a:pt x="774877" y="0"/>
                  </a:lnTo>
                  <a:lnTo>
                    <a:pt x="822083" y="1414"/>
                  </a:lnTo>
                  <a:lnTo>
                    <a:pt x="868541" y="5602"/>
                  </a:lnTo>
                  <a:lnTo>
                    <a:pt x="914170" y="12484"/>
                  </a:lnTo>
                  <a:lnTo>
                    <a:pt x="958888" y="21979"/>
                  </a:lnTo>
                  <a:lnTo>
                    <a:pt x="1002615" y="34004"/>
                  </a:lnTo>
                  <a:lnTo>
                    <a:pt x="1045270" y="48480"/>
                  </a:lnTo>
                  <a:lnTo>
                    <a:pt x="1086772" y="65324"/>
                  </a:lnTo>
                  <a:lnTo>
                    <a:pt x="1127039" y="84457"/>
                  </a:lnTo>
                  <a:lnTo>
                    <a:pt x="1165990" y="105797"/>
                  </a:lnTo>
                  <a:lnTo>
                    <a:pt x="1203545" y="129263"/>
                  </a:lnTo>
                  <a:lnTo>
                    <a:pt x="1239623" y="154773"/>
                  </a:lnTo>
                  <a:lnTo>
                    <a:pt x="1274142" y="182248"/>
                  </a:lnTo>
                  <a:lnTo>
                    <a:pt x="1307021" y="211605"/>
                  </a:lnTo>
                  <a:lnTo>
                    <a:pt x="1338180" y="242764"/>
                  </a:lnTo>
                  <a:lnTo>
                    <a:pt x="1367536" y="275644"/>
                  </a:lnTo>
                  <a:lnTo>
                    <a:pt x="1395010" y="310163"/>
                  </a:lnTo>
                  <a:lnTo>
                    <a:pt x="1420520" y="346240"/>
                  </a:lnTo>
                  <a:lnTo>
                    <a:pt x="1443986" y="383795"/>
                  </a:lnTo>
                  <a:lnTo>
                    <a:pt x="1465325" y="422747"/>
                  </a:lnTo>
                  <a:lnTo>
                    <a:pt x="1484457" y="463014"/>
                  </a:lnTo>
                  <a:lnTo>
                    <a:pt x="1501302" y="504515"/>
                  </a:lnTo>
                  <a:lnTo>
                    <a:pt x="1515777" y="547169"/>
                  </a:lnTo>
                  <a:lnTo>
                    <a:pt x="1527802" y="590896"/>
                  </a:lnTo>
                  <a:lnTo>
                    <a:pt x="1537296" y="635614"/>
                  </a:lnTo>
                  <a:lnTo>
                    <a:pt x="1544178" y="681241"/>
                  </a:lnTo>
                  <a:lnTo>
                    <a:pt x="1548366" y="727698"/>
                  </a:lnTo>
                  <a:lnTo>
                    <a:pt x="1549781" y="774903"/>
                  </a:lnTo>
                  <a:close/>
                </a:path>
              </a:pathLst>
            </a:custGeom>
            <a:ln w="32042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477" y="4699276"/>
              <a:ext cx="1505585" cy="1505585"/>
            </a:xfrm>
            <a:custGeom>
              <a:avLst/>
              <a:gdLst/>
              <a:ahLst/>
              <a:cxnLst/>
              <a:rect l="l" t="t" r="r" b="b"/>
              <a:pathLst>
                <a:path w="1505585" h="1505585">
                  <a:moveTo>
                    <a:pt x="1505216" y="752614"/>
                  </a:moveTo>
                  <a:lnTo>
                    <a:pt x="1503736" y="800211"/>
                  </a:lnTo>
                  <a:lnTo>
                    <a:pt x="1499352" y="847021"/>
                  </a:lnTo>
                  <a:lnTo>
                    <a:pt x="1492155" y="892956"/>
                  </a:lnTo>
                  <a:lnTo>
                    <a:pt x="1482231" y="937928"/>
                  </a:lnTo>
                  <a:lnTo>
                    <a:pt x="1469669" y="981849"/>
                  </a:lnTo>
                  <a:lnTo>
                    <a:pt x="1454557" y="1024630"/>
                  </a:lnTo>
                  <a:lnTo>
                    <a:pt x="1436983" y="1066184"/>
                  </a:lnTo>
                  <a:lnTo>
                    <a:pt x="1417036" y="1106422"/>
                  </a:lnTo>
                  <a:lnTo>
                    <a:pt x="1394803" y="1145257"/>
                  </a:lnTo>
                  <a:lnTo>
                    <a:pt x="1370373" y="1182599"/>
                  </a:lnTo>
                  <a:lnTo>
                    <a:pt x="1343834" y="1218362"/>
                  </a:lnTo>
                  <a:lnTo>
                    <a:pt x="1315274" y="1252456"/>
                  </a:lnTo>
                  <a:lnTo>
                    <a:pt x="1284781" y="1284793"/>
                  </a:lnTo>
                  <a:lnTo>
                    <a:pt x="1252443" y="1315286"/>
                  </a:lnTo>
                  <a:lnTo>
                    <a:pt x="1218349" y="1343846"/>
                  </a:lnTo>
                  <a:lnTo>
                    <a:pt x="1182587" y="1370386"/>
                  </a:lnTo>
                  <a:lnTo>
                    <a:pt x="1145244" y="1394816"/>
                  </a:lnTo>
                  <a:lnTo>
                    <a:pt x="1106410" y="1417048"/>
                  </a:lnTo>
                  <a:lnTo>
                    <a:pt x="1066171" y="1436996"/>
                  </a:lnTo>
                  <a:lnTo>
                    <a:pt x="1024617" y="1454569"/>
                  </a:lnTo>
                  <a:lnTo>
                    <a:pt x="981836" y="1469681"/>
                  </a:lnTo>
                  <a:lnTo>
                    <a:pt x="937915" y="1482243"/>
                  </a:lnTo>
                  <a:lnTo>
                    <a:pt x="892943" y="1492167"/>
                  </a:lnTo>
                  <a:lnTo>
                    <a:pt x="847008" y="1499365"/>
                  </a:lnTo>
                  <a:lnTo>
                    <a:pt x="800198" y="1503748"/>
                  </a:lnTo>
                  <a:lnTo>
                    <a:pt x="752602" y="1505229"/>
                  </a:lnTo>
                  <a:lnTo>
                    <a:pt x="705006" y="1503748"/>
                  </a:lnTo>
                  <a:lnTo>
                    <a:pt x="658198" y="1499365"/>
                  </a:lnTo>
                  <a:lnTo>
                    <a:pt x="612264" y="1492167"/>
                  </a:lnTo>
                  <a:lnTo>
                    <a:pt x="567293" y="1482243"/>
                  </a:lnTo>
                  <a:lnTo>
                    <a:pt x="523373" y="1469681"/>
                  </a:lnTo>
                  <a:lnTo>
                    <a:pt x="480592" y="1454569"/>
                  </a:lnTo>
                  <a:lnTo>
                    <a:pt x="439039" y="1436996"/>
                  </a:lnTo>
                  <a:lnTo>
                    <a:pt x="398802" y="1417048"/>
                  </a:lnTo>
                  <a:lnTo>
                    <a:pt x="359968" y="1394816"/>
                  </a:lnTo>
                  <a:lnTo>
                    <a:pt x="322626" y="1370386"/>
                  </a:lnTo>
                  <a:lnTo>
                    <a:pt x="286864" y="1343846"/>
                  </a:lnTo>
                  <a:lnTo>
                    <a:pt x="252771" y="1315286"/>
                  </a:lnTo>
                  <a:lnTo>
                    <a:pt x="220433" y="1284793"/>
                  </a:lnTo>
                  <a:lnTo>
                    <a:pt x="189941" y="1252456"/>
                  </a:lnTo>
                  <a:lnTo>
                    <a:pt x="161381" y="1218362"/>
                  </a:lnTo>
                  <a:lnTo>
                    <a:pt x="134842" y="1182599"/>
                  </a:lnTo>
                  <a:lnTo>
                    <a:pt x="110412" y="1145257"/>
                  </a:lnTo>
                  <a:lnTo>
                    <a:pt x="88180" y="1106422"/>
                  </a:lnTo>
                  <a:lnTo>
                    <a:pt x="68232" y="1066184"/>
                  </a:lnTo>
                  <a:lnTo>
                    <a:pt x="50659" y="1024630"/>
                  </a:lnTo>
                  <a:lnTo>
                    <a:pt x="35547" y="981849"/>
                  </a:lnTo>
                  <a:lnTo>
                    <a:pt x="22985" y="937928"/>
                  </a:lnTo>
                  <a:lnTo>
                    <a:pt x="13061" y="892956"/>
                  </a:lnTo>
                  <a:lnTo>
                    <a:pt x="5863" y="847021"/>
                  </a:lnTo>
                  <a:lnTo>
                    <a:pt x="1480" y="800211"/>
                  </a:lnTo>
                  <a:lnTo>
                    <a:pt x="0" y="752614"/>
                  </a:lnTo>
                  <a:lnTo>
                    <a:pt x="1480" y="705018"/>
                  </a:lnTo>
                  <a:lnTo>
                    <a:pt x="5863" y="658208"/>
                  </a:lnTo>
                  <a:lnTo>
                    <a:pt x="13061" y="612273"/>
                  </a:lnTo>
                  <a:lnTo>
                    <a:pt x="22985" y="567301"/>
                  </a:lnTo>
                  <a:lnTo>
                    <a:pt x="35547" y="523380"/>
                  </a:lnTo>
                  <a:lnTo>
                    <a:pt x="50659" y="480598"/>
                  </a:lnTo>
                  <a:lnTo>
                    <a:pt x="68232" y="439044"/>
                  </a:lnTo>
                  <a:lnTo>
                    <a:pt x="88180" y="398806"/>
                  </a:lnTo>
                  <a:lnTo>
                    <a:pt x="110412" y="359971"/>
                  </a:lnTo>
                  <a:lnTo>
                    <a:pt x="134842" y="322629"/>
                  </a:lnTo>
                  <a:lnTo>
                    <a:pt x="161381" y="286867"/>
                  </a:lnTo>
                  <a:lnTo>
                    <a:pt x="189941" y="252773"/>
                  </a:lnTo>
                  <a:lnTo>
                    <a:pt x="220433" y="220435"/>
                  </a:lnTo>
                  <a:lnTo>
                    <a:pt x="252771" y="189942"/>
                  </a:lnTo>
                  <a:lnTo>
                    <a:pt x="286864" y="161382"/>
                  </a:lnTo>
                  <a:lnTo>
                    <a:pt x="322626" y="134843"/>
                  </a:lnTo>
                  <a:lnTo>
                    <a:pt x="359968" y="110413"/>
                  </a:lnTo>
                  <a:lnTo>
                    <a:pt x="398802" y="88180"/>
                  </a:lnTo>
                  <a:lnTo>
                    <a:pt x="439039" y="68233"/>
                  </a:lnTo>
                  <a:lnTo>
                    <a:pt x="480592" y="50659"/>
                  </a:lnTo>
                  <a:lnTo>
                    <a:pt x="523373" y="35547"/>
                  </a:lnTo>
                  <a:lnTo>
                    <a:pt x="567293" y="22985"/>
                  </a:lnTo>
                  <a:lnTo>
                    <a:pt x="612264" y="13061"/>
                  </a:lnTo>
                  <a:lnTo>
                    <a:pt x="658198" y="5863"/>
                  </a:lnTo>
                  <a:lnTo>
                    <a:pt x="705006" y="1480"/>
                  </a:lnTo>
                  <a:lnTo>
                    <a:pt x="752602" y="0"/>
                  </a:lnTo>
                  <a:lnTo>
                    <a:pt x="800198" y="1480"/>
                  </a:lnTo>
                  <a:lnTo>
                    <a:pt x="847008" y="5863"/>
                  </a:lnTo>
                  <a:lnTo>
                    <a:pt x="892943" y="13061"/>
                  </a:lnTo>
                  <a:lnTo>
                    <a:pt x="937915" y="22985"/>
                  </a:lnTo>
                  <a:lnTo>
                    <a:pt x="981836" y="35547"/>
                  </a:lnTo>
                  <a:lnTo>
                    <a:pt x="1024617" y="50659"/>
                  </a:lnTo>
                  <a:lnTo>
                    <a:pt x="1066171" y="68233"/>
                  </a:lnTo>
                  <a:lnTo>
                    <a:pt x="1106410" y="88180"/>
                  </a:lnTo>
                  <a:lnTo>
                    <a:pt x="1145244" y="110413"/>
                  </a:lnTo>
                  <a:lnTo>
                    <a:pt x="1182587" y="134843"/>
                  </a:lnTo>
                  <a:lnTo>
                    <a:pt x="1218349" y="161382"/>
                  </a:lnTo>
                  <a:lnTo>
                    <a:pt x="1252443" y="189942"/>
                  </a:lnTo>
                  <a:lnTo>
                    <a:pt x="1284781" y="220435"/>
                  </a:lnTo>
                  <a:lnTo>
                    <a:pt x="1315274" y="252773"/>
                  </a:lnTo>
                  <a:lnTo>
                    <a:pt x="1343834" y="286867"/>
                  </a:lnTo>
                  <a:lnTo>
                    <a:pt x="1370373" y="322629"/>
                  </a:lnTo>
                  <a:lnTo>
                    <a:pt x="1394803" y="359971"/>
                  </a:lnTo>
                  <a:lnTo>
                    <a:pt x="1417036" y="398806"/>
                  </a:lnTo>
                  <a:lnTo>
                    <a:pt x="1436983" y="439044"/>
                  </a:lnTo>
                  <a:lnTo>
                    <a:pt x="1454557" y="480598"/>
                  </a:lnTo>
                  <a:lnTo>
                    <a:pt x="1469669" y="523380"/>
                  </a:lnTo>
                  <a:lnTo>
                    <a:pt x="1482231" y="567301"/>
                  </a:lnTo>
                  <a:lnTo>
                    <a:pt x="1492155" y="612273"/>
                  </a:lnTo>
                  <a:lnTo>
                    <a:pt x="1499352" y="658208"/>
                  </a:lnTo>
                  <a:lnTo>
                    <a:pt x="1503736" y="705018"/>
                  </a:lnTo>
                  <a:lnTo>
                    <a:pt x="1505216" y="752614"/>
                  </a:lnTo>
                  <a:close/>
                </a:path>
              </a:pathLst>
            </a:custGeom>
            <a:ln w="31115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A53802-9CA5-9E48-B1CC-A2885C38DDF7}"/>
              </a:ext>
            </a:extLst>
          </p:cNvPr>
          <p:cNvGrpSpPr/>
          <p:nvPr/>
        </p:nvGrpSpPr>
        <p:grpSpPr>
          <a:xfrm>
            <a:off x="2479424" y="4676988"/>
            <a:ext cx="1550035" cy="1550035"/>
            <a:chOff x="2479424" y="4676988"/>
            <a:chExt cx="1550035" cy="1550035"/>
          </a:xfrm>
        </p:grpSpPr>
        <p:sp>
          <p:nvSpPr>
            <p:cNvPr id="14" name="object 14"/>
            <p:cNvSpPr/>
            <p:nvPr/>
          </p:nvSpPr>
          <p:spPr>
            <a:xfrm>
              <a:off x="2520649" y="4718212"/>
              <a:ext cx="1467485" cy="1467485"/>
            </a:xfrm>
            <a:custGeom>
              <a:avLst/>
              <a:gdLst/>
              <a:ahLst/>
              <a:cxnLst/>
              <a:rect l="l" t="t" r="r" b="b"/>
              <a:pathLst>
                <a:path w="1467485" h="1467485">
                  <a:moveTo>
                    <a:pt x="1467332" y="733679"/>
                  </a:moveTo>
                  <a:lnTo>
                    <a:pt x="1465772" y="781917"/>
                  </a:lnTo>
                  <a:lnTo>
                    <a:pt x="1461154" y="829323"/>
                  </a:lnTo>
                  <a:lnTo>
                    <a:pt x="1453577" y="875799"/>
                  </a:lnTo>
                  <a:lnTo>
                    <a:pt x="1443137" y="921249"/>
                  </a:lnTo>
                  <a:lnTo>
                    <a:pt x="1429929" y="965575"/>
                  </a:lnTo>
                  <a:lnTo>
                    <a:pt x="1414052" y="1008682"/>
                  </a:lnTo>
                  <a:lnTo>
                    <a:pt x="1395602" y="1050472"/>
                  </a:lnTo>
                  <a:lnTo>
                    <a:pt x="1374675" y="1090849"/>
                  </a:lnTo>
                  <a:lnTo>
                    <a:pt x="1351368" y="1129716"/>
                  </a:lnTo>
                  <a:lnTo>
                    <a:pt x="1325777" y="1166977"/>
                  </a:lnTo>
                  <a:lnTo>
                    <a:pt x="1298000" y="1202534"/>
                  </a:lnTo>
                  <a:lnTo>
                    <a:pt x="1268133" y="1236292"/>
                  </a:lnTo>
                  <a:lnTo>
                    <a:pt x="1236273" y="1268153"/>
                  </a:lnTo>
                  <a:lnTo>
                    <a:pt x="1202517" y="1298021"/>
                  </a:lnTo>
                  <a:lnTo>
                    <a:pt x="1166960" y="1325798"/>
                  </a:lnTo>
                  <a:lnTo>
                    <a:pt x="1129700" y="1351389"/>
                  </a:lnTo>
                  <a:lnTo>
                    <a:pt x="1090834" y="1374697"/>
                  </a:lnTo>
                  <a:lnTo>
                    <a:pt x="1050457" y="1395625"/>
                  </a:lnTo>
                  <a:lnTo>
                    <a:pt x="1008668" y="1414076"/>
                  </a:lnTo>
                  <a:lnTo>
                    <a:pt x="965561" y="1429953"/>
                  </a:lnTo>
                  <a:lnTo>
                    <a:pt x="921235" y="1443161"/>
                  </a:lnTo>
                  <a:lnTo>
                    <a:pt x="875786" y="1453602"/>
                  </a:lnTo>
                  <a:lnTo>
                    <a:pt x="829310" y="1461179"/>
                  </a:lnTo>
                  <a:lnTo>
                    <a:pt x="781905" y="1465797"/>
                  </a:lnTo>
                  <a:lnTo>
                    <a:pt x="733666" y="1467358"/>
                  </a:lnTo>
                  <a:lnTo>
                    <a:pt x="685427" y="1465797"/>
                  </a:lnTo>
                  <a:lnTo>
                    <a:pt x="638021" y="1461179"/>
                  </a:lnTo>
                  <a:lnTo>
                    <a:pt x="591546" y="1453602"/>
                  </a:lnTo>
                  <a:lnTo>
                    <a:pt x="546096" y="1443161"/>
                  </a:lnTo>
                  <a:lnTo>
                    <a:pt x="501770" y="1429953"/>
                  </a:lnTo>
                  <a:lnTo>
                    <a:pt x="458664" y="1414076"/>
                  </a:lnTo>
                  <a:lnTo>
                    <a:pt x="416874" y="1395625"/>
                  </a:lnTo>
                  <a:lnTo>
                    <a:pt x="376498" y="1374697"/>
                  </a:lnTo>
                  <a:lnTo>
                    <a:pt x="337632" y="1351389"/>
                  </a:lnTo>
                  <a:lnTo>
                    <a:pt x="300372" y="1325798"/>
                  </a:lnTo>
                  <a:lnTo>
                    <a:pt x="264815" y="1298021"/>
                  </a:lnTo>
                  <a:lnTo>
                    <a:pt x="231058" y="1268153"/>
                  </a:lnTo>
                  <a:lnTo>
                    <a:pt x="199198" y="1236292"/>
                  </a:lnTo>
                  <a:lnTo>
                    <a:pt x="169331" y="1202534"/>
                  </a:lnTo>
                  <a:lnTo>
                    <a:pt x="141554" y="1166977"/>
                  </a:lnTo>
                  <a:lnTo>
                    <a:pt x="115964" y="1129716"/>
                  </a:lnTo>
                  <a:lnTo>
                    <a:pt x="92657" y="1090849"/>
                  </a:lnTo>
                  <a:lnTo>
                    <a:pt x="71730" y="1050472"/>
                  </a:lnTo>
                  <a:lnTo>
                    <a:pt x="53279" y="1008682"/>
                  </a:lnTo>
                  <a:lnTo>
                    <a:pt x="37402" y="965575"/>
                  </a:lnTo>
                  <a:lnTo>
                    <a:pt x="24195" y="921249"/>
                  </a:lnTo>
                  <a:lnTo>
                    <a:pt x="13754" y="875799"/>
                  </a:lnTo>
                  <a:lnTo>
                    <a:pt x="6177" y="829323"/>
                  </a:lnTo>
                  <a:lnTo>
                    <a:pt x="1560" y="781917"/>
                  </a:lnTo>
                  <a:lnTo>
                    <a:pt x="0" y="733679"/>
                  </a:lnTo>
                  <a:lnTo>
                    <a:pt x="1560" y="685440"/>
                  </a:lnTo>
                  <a:lnTo>
                    <a:pt x="6177" y="638034"/>
                  </a:lnTo>
                  <a:lnTo>
                    <a:pt x="13754" y="591558"/>
                  </a:lnTo>
                  <a:lnTo>
                    <a:pt x="24195" y="546108"/>
                  </a:lnTo>
                  <a:lnTo>
                    <a:pt x="37402" y="501782"/>
                  </a:lnTo>
                  <a:lnTo>
                    <a:pt x="53279" y="458675"/>
                  </a:lnTo>
                  <a:lnTo>
                    <a:pt x="71730" y="416885"/>
                  </a:lnTo>
                  <a:lnTo>
                    <a:pt x="92657" y="376508"/>
                  </a:lnTo>
                  <a:lnTo>
                    <a:pt x="115964" y="337641"/>
                  </a:lnTo>
                  <a:lnTo>
                    <a:pt x="141554" y="300380"/>
                  </a:lnTo>
                  <a:lnTo>
                    <a:pt x="169331" y="264823"/>
                  </a:lnTo>
                  <a:lnTo>
                    <a:pt x="199198" y="231065"/>
                  </a:lnTo>
                  <a:lnTo>
                    <a:pt x="231058" y="199204"/>
                  </a:lnTo>
                  <a:lnTo>
                    <a:pt x="264815" y="169336"/>
                  </a:lnTo>
                  <a:lnTo>
                    <a:pt x="300372" y="141559"/>
                  </a:lnTo>
                  <a:lnTo>
                    <a:pt x="337632" y="115968"/>
                  </a:lnTo>
                  <a:lnTo>
                    <a:pt x="376498" y="92660"/>
                  </a:lnTo>
                  <a:lnTo>
                    <a:pt x="416874" y="71732"/>
                  </a:lnTo>
                  <a:lnTo>
                    <a:pt x="458664" y="53281"/>
                  </a:lnTo>
                  <a:lnTo>
                    <a:pt x="501770" y="37404"/>
                  </a:lnTo>
                  <a:lnTo>
                    <a:pt x="546096" y="24196"/>
                  </a:lnTo>
                  <a:lnTo>
                    <a:pt x="591546" y="13755"/>
                  </a:lnTo>
                  <a:lnTo>
                    <a:pt x="638021" y="6178"/>
                  </a:lnTo>
                  <a:lnTo>
                    <a:pt x="685427" y="1560"/>
                  </a:lnTo>
                  <a:lnTo>
                    <a:pt x="733666" y="0"/>
                  </a:lnTo>
                  <a:lnTo>
                    <a:pt x="781905" y="1560"/>
                  </a:lnTo>
                  <a:lnTo>
                    <a:pt x="829310" y="6178"/>
                  </a:lnTo>
                  <a:lnTo>
                    <a:pt x="875786" y="13755"/>
                  </a:lnTo>
                  <a:lnTo>
                    <a:pt x="921235" y="24196"/>
                  </a:lnTo>
                  <a:lnTo>
                    <a:pt x="965561" y="37404"/>
                  </a:lnTo>
                  <a:lnTo>
                    <a:pt x="1008668" y="53281"/>
                  </a:lnTo>
                  <a:lnTo>
                    <a:pt x="1050457" y="71732"/>
                  </a:lnTo>
                  <a:lnTo>
                    <a:pt x="1090834" y="92660"/>
                  </a:lnTo>
                  <a:lnTo>
                    <a:pt x="1129700" y="115968"/>
                  </a:lnTo>
                  <a:lnTo>
                    <a:pt x="1166960" y="141559"/>
                  </a:lnTo>
                  <a:lnTo>
                    <a:pt x="1202517" y="169336"/>
                  </a:lnTo>
                  <a:lnTo>
                    <a:pt x="1236273" y="199204"/>
                  </a:lnTo>
                  <a:lnTo>
                    <a:pt x="1268133" y="231065"/>
                  </a:lnTo>
                  <a:lnTo>
                    <a:pt x="1298000" y="264823"/>
                  </a:lnTo>
                  <a:lnTo>
                    <a:pt x="1325777" y="300380"/>
                  </a:lnTo>
                  <a:lnTo>
                    <a:pt x="1351368" y="337641"/>
                  </a:lnTo>
                  <a:lnTo>
                    <a:pt x="1374675" y="376508"/>
                  </a:lnTo>
                  <a:lnTo>
                    <a:pt x="1395602" y="416885"/>
                  </a:lnTo>
                  <a:lnTo>
                    <a:pt x="1414052" y="458675"/>
                  </a:lnTo>
                  <a:lnTo>
                    <a:pt x="1429929" y="501782"/>
                  </a:lnTo>
                  <a:lnTo>
                    <a:pt x="1443137" y="546108"/>
                  </a:lnTo>
                  <a:lnTo>
                    <a:pt x="1453577" y="591558"/>
                  </a:lnTo>
                  <a:lnTo>
                    <a:pt x="1461154" y="638034"/>
                  </a:lnTo>
                  <a:lnTo>
                    <a:pt x="1465772" y="685440"/>
                  </a:lnTo>
                  <a:lnTo>
                    <a:pt x="1467332" y="733679"/>
                  </a:lnTo>
                  <a:close/>
                </a:path>
              </a:pathLst>
            </a:custGeom>
            <a:ln w="30340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79424" y="4676988"/>
              <a:ext cx="1550035" cy="1550035"/>
            </a:xfrm>
            <a:custGeom>
              <a:avLst/>
              <a:gdLst/>
              <a:ahLst/>
              <a:cxnLst/>
              <a:rect l="l" t="t" r="r" b="b"/>
              <a:pathLst>
                <a:path w="1550035" h="1550035">
                  <a:moveTo>
                    <a:pt x="1549781" y="774903"/>
                  </a:moveTo>
                  <a:lnTo>
                    <a:pt x="1548366" y="822106"/>
                  </a:lnTo>
                  <a:lnTo>
                    <a:pt x="1544178" y="868562"/>
                  </a:lnTo>
                  <a:lnTo>
                    <a:pt x="1537296" y="914188"/>
                  </a:lnTo>
                  <a:lnTo>
                    <a:pt x="1527802" y="958905"/>
                  </a:lnTo>
                  <a:lnTo>
                    <a:pt x="1515777" y="1002631"/>
                  </a:lnTo>
                  <a:lnTo>
                    <a:pt x="1501302" y="1045285"/>
                  </a:lnTo>
                  <a:lnTo>
                    <a:pt x="1484458" y="1086786"/>
                  </a:lnTo>
                  <a:lnTo>
                    <a:pt x="1465325" y="1127053"/>
                  </a:lnTo>
                  <a:lnTo>
                    <a:pt x="1443986" y="1166004"/>
                  </a:lnTo>
                  <a:lnTo>
                    <a:pt x="1420521" y="1203560"/>
                  </a:lnTo>
                  <a:lnTo>
                    <a:pt x="1395011" y="1239637"/>
                  </a:lnTo>
                  <a:lnTo>
                    <a:pt x="1367537" y="1274157"/>
                  </a:lnTo>
                  <a:lnTo>
                    <a:pt x="1338181" y="1307036"/>
                  </a:lnTo>
                  <a:lnTo>
                    <a:pt x="1307023" y="1338196"/>
                  </a:lnTo>
                  <a:lnTo>
                    <a:pt x="1274144" y="1367553"/>
                  </a:lnTo>
                  <a:lnTo>
                    <a:pt x="1239625" y="1395028"/>
                  </a:lnTo>
                  <a:lnTo>
                    <a:pt x="1203548" y="1420539"/>
                  </a:lnTo>
                  <a:lnTo>
                    <a:pt x="1165994" y="1444005"/>
                  </a:lnTo>
                  <a:lnTo>
                    <a:pt x="1127043" y="1465346"/>
                  </a:lnTo>
                  <a:lnTo>
                    <a:pt x="1086777" y="1484479"/>
                  </a:lnTo>
                  <a:lnTo>
                    <a:pt x="1045276" y="1501324"/>
                  </a:lnTo>
                  <a:lnTo>
                    <a:pt x="1002622" y="1515800"/>
                  </a:lnTo>
                  <a:lnTo>
                    <a:pt x="958896" y="1527826"/>
                  </a:lnTo>
                  <a:lnTo>
                    <a:pt x="914179" y="1537321"/>
                  </a:lnTo>
                  <a:lnTo>
                    <a:pt x="868551" y="1544203"/>
                  </a:lnTo>
                  <a:lnTo>
                    <a:pt x="822095" y="1548392"/>
                  </a:lnTo>
                  <a:lnTo>
                    <a:pt x="774890" y="1549806"/>
                  </a:lnTo>
                  <a:lnTo>
                    <a:pt x="727685" y="1548392"/>
                  </a:lnTo>
                  <a:lnTo>
                    <a:pt x="681229" y="1544203"/>
                  </a:lnTo>
                  <a:lnTo>
                    <a:pt x="635601" y="1537321"/>
                  </a:lnTo>
                  <a:lnTo>
                    <a:pt x="590884" y="1527826"/>
                  </a:lnTo>
                  <a:lnTo>
                    <a:pt x="547158" y="1515800"/>
                  </a:lnTo>
                  <a:lnTo>
                    <a:pt x="504504" y="1501324"/>
                  </a:lnTo>
                  <a:lnTo>
                    <a:pt x="463003" y="1484479"/>
                  </a:lnTo>
                  <a:lnTo>
                    <a:pt x="422737" y="1465346"/>
                  </a:lnTo>
                  <a:lnTo>
                    <a:pt x="383786" y="1444005"/>
                  </a:lnTo>
                  <a:lnTo>
                    <a:pt x="346232" y="1420539"/>
                  </a:lnTo>
                  <a:lnTo>
                    <a:pt x="310155" y="1395028"/>
                  </a:lnTo>
                  <a:lnTo>
                    <a:pt x="275636" y="1367553"/>
                  </a:lnTo>
                  <a:lnTo>
                    <a:pt x="242757" y="1338196"/>
                  </a:lnTo>
                  <a:lnTo>
                    <a:pt x="211599" y="1307036"/>
                  </a:lnTo>
                  <a:lnTo>
                    <a:pt x="182243" y="1274157"/>
                  </a:lnTo>
                  <a:lnTo>
                    <a:pt x="154769" y="1239637"/>
                  </a:lnTo>
                  <a:lnTo>
                    <a:pt x="129259" y="1203560"/>
                  </a:lnTo>
                  <a:lnTo>
                    <a:pt x="105794" y="1166004"/>
                  </a:lnTo>
                  <a:lnTo>
                    <a:pt x="84455" y="1127053"/>
                  </a:lnTo>
                  <a:lnTo>
                    <a:pt x="65322" y="1086786"/>
                  </a:lnTo>
                  <a:lnTo>
                    <a:pt x="48478" y="1045285"/>
                  </a:lnTo>
                  <a:lnTo>
                    <a:pt x="34003" y="1002631"/>
                  </a:lnTo>
                  <a:lnTo>
                    <a:pt x="21978" y="958905"/>
                  </a:lnTo>
                  <a:lnTo>
                    <a:pt x="12484" y="914188"/>
                  </a:lnTo>
                  <a:lnTo>
                    <a:pt x="5602" y="868562"/>
                  </a:lnTo>
                  <a:lnTo>
                    <a:pt x="1414" y="822106"/>
                  </a:lnTo>
                  <a:lnTo>
                    <a:pt x="0" y="774903"/>
                  </a:lnTo>
                  <a:lnTo>
                    <a:pt x="1414" y="727698"/>
                  </a:lnTo>
                  <a:lnTo>
                    <a:pt x="5602" y="681241"/>
                  </a:lnTo>
                  <a:lnTo>
                    <a:pt x="12484" y="635614"/>
                  </a:lnTo>
                  <a:lnTo>
                    <a:pt x="21978" y="590896"/>
                  </a:lnTo>
                  <a:lnTo>
                    <a:pt x="34003" y="547169"/>
                  </a:lnTo>
                  <a:lnTo>
                    <a:pt x="48478" y="504515"/>
                  </a:lnTo>
                  <a:lnTo>
                    <a:pt x="65322" y="463014"/>
                  </a:lnTo>
                  <a:lnTo>
                    <a:pt x="84455" y="422747"/>
                  </a:lnTo>
                  <a:lnTo>
                    <a:pt x="105794" y="383795"/>
                  </a:lnTo>
                  <a:lnTo>
                    <a:pt x="129259" y="346240"/>
                  </a:lnTo>
                  <a:lnTo>
                    <a:pt x="154769" y="310163"/>
                  </a:lnTo>
                  <a:lnTo>
                    <a:pt x="182243" y="275644"/>
                  </a:lnTo>
                  <a:lnTo>
                    <a:pt x="211599" y="242764"/>
                  </a:lnTo>
                  <a:lnTo>
                    <a:pt x="242757" y="211605"/>
                  </a:lnTo>
                  <a:lnTo>
                    <a:pt x="275636" y="182248"/>
                  </a:lnTo>
                  <a:lnTo>
                    <a:pt x="310155" y="154773"/>
                  </a:lnTo>
                  <a:lnTo>
                    <a:pt x="346232" y="129263"/>
                  </a:lnTo>
                  <a:lnTo>
                    <a:pt x="383786" y="105797"/>
                  </a:lnTo>
                  <a:lnTo>
                    <a:pt x="422737" y="84457"/>
                  </a:lnTo>
                  <a:lnTo>
                    <a:pt x="463003" y="65324"/>
                  </a:lnTo>
                  <a:lnTo>
                    <a:pt x="504504" y="48480"/>
                  </a:lnTo>
                  <a:lnTo>
                    <a:pt x="547158" y="34004"/>
                  </a:lnTo>
                  <a:lnTo>
                    <a:pt x="590884" y="21979"/>
                  </a:lnTo>
                  <a:lnTo>
                    <a:pt x="635601" y="12484"/>
                  </a:lnTo>
                  <a:lnTo>
                    <a:pt x="681229" y="5602"/>
                  </a:lnTo>
                  <a:lnTo>
                    <a:pt x="727685" y="1414"/>
                  </a:lnTo>
                  <a:lnTo>
                    <a:pt x="774890" y="0"/>
                  </a:lnTo>
                  <a:lnTo>
                    <a:pt x="822095" y="1414"/>
                  </a:lnTo>
                  <a:lnTo>
                    <a:pt x="868551" y="5602"/>
                  </a:lnTo>
                  <a:lnTo>
                    <a:pt x="914179" y="12484"/>
                  </a:lnTo>
                  <a:lnTo>
                    <a:pt x="958896" y="21979"/>
                  </a:lnTo>
                  <a:lnTo>
                    <a:pt x="1002622" y="34004"/>
                  </a:lnTo>
                  <a:lnTo>
                    <a:pt x="1045276" y="48480"/>
                  </a:lnTo>
                  <a:lnTo>
                    <a:pt x="1086777" y="65324"/>
                  </a:lnTo>
                  <a:lnTo>
                    <a:pt x="1127043" y="84457"/>
                  </a:lnTo>
                  <a:lnTo>
                    <a:pt x="1165994" y="105797"/>
                  </a:lnTo>
                  <a:lnTo>
                    <a:pt x="1203548" y="129263"/>
                  </a:lnTo>
                  <a:lnTo>
                    <a:pt x="1239625" y="154773"/>
                  </a:lnTo>
                  <a:lnTo>
                    <a:pt x="1274144" y="182248"/>
                  </a:lnTo>
                  <a:lnTo>
                    <a:pt x="1307023" y="211605"/>
                  </a:lnTo>
                  <a:lnTo>
                    <a:pt x="1338181" y="242764"/>
                  </a:lnTo>
                  <a:lnTo>
                    <a:pt x="1367537" y="275644"/>
                  </a:lnTo>
                  <a:lnTo>
                    <a:pt x="1395011" y="310163"/>
                  </a:lnTo>
                  <a:lnTo>
                    <a:pt x="1420521" y="346240"/>
                  </a:lnTo>
                  <a:lnTo>
                    <a:pt x="1443986" y="383795"/>
                  </a:lnTo>
                  <a:lnTo>
                    <a:pt x="1465325" y="422747"/>
                  </a:lnTo>
                  <a:lnTo>
                    <a:pt x="1484458" y="463014"/>
                  </a:lnTo>
                  <a:lnTo>
                    <a:pt x="1501302" y="504515"/>
                  </a:lnTo>
                  <a:lnTo>
                    <a:pt x="1515777" y="547169"/>
                  </a:lnTo>
                  <a:lnTo>
                    <a:pt x="1527802" y="590896"/>
                  </a:lnTo>
                  <a:lnTo>
                    <a:pt x="1537296" y="635614"/>
                  </a:lnTo>
                  <a:lnTo>
                    <a:pt x="1544178" y="681241"/>
                  </a:lnTo>
                  <a:lnTo>
                    <a:pt x="1548366" y="727698"/>
                  </a:lnTo>
                  <a:lnTo>
                    <a:pt x="1549781" y="774903"/>
                  </a:lnTo>
                  <a:close/>
                </a:path>
              </a:pathLst>
            </a:custGeom>
            <a:ln w="32042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01715" y="4699276"/>
              <a:ext cx="1505585" cy="1505585"/>
            </a:xfrm>
            <a:custGeom>
              <a:avLst/>
              <a:gdLst/>
              <a:ahLst/>
              <a:cxnLst/>
              <a:rect l="l" t="t" r="r" b="b"/>
              <a:pathLst>
                <a:path w="1505585" h="1505585">
                  <a:moveTo>
                    <a:pt x="1505203" y="752614"/>
                  </a:moveTo>
                  <a:lnTo>
                    <a:pt x="1503723" y="800211"/>
                  </a:lnTo>
                  <a:lnTo>
                    <a:pt x="1499340" y="847021"/>
                  </a:lnTo>
                  <a:lnTo>
                    <a:pt x="1492142" y="892956"/>
                  </a:lnTo>
                  <a:lnTo>
                    <a:pt x="1482219" y="937928"/>
                  </a:lnTo>
                  <a:lnTo>
                    <a:pt x="1469657" y="981849"/>
                  </a:lnTo>
                  <a:lnTo>
                    <a:pt x="1454546" y="1024630"/>
                  </a:lnTo>
                  <a:lnTo>
                    <a:pt x="1436973" y="1066184"/>
                  </a:lnTo>
                  <a:lnTo>
                    <a:pt x="1417026" y="1106422"/>
                  </a:lnTo>
                  <a:lnTo>
                    <a:pt x="1394794" y="1145257"/>
                  </a:lnTo>
                  <a:lnTo>
                    <a:pt x="1370364" y="1182599"/>
                  </a:lnTo>
                  <a:lnTo>
                    <a:pt x="1343826" y="1218362"/>
                  </a:lnTo>
                  <a:lnTo>
                    <a:pt x="1315267" y="1252456"/>
                  </a:lnTo>
                  <a:lnTo>
                    <a:pt x="1284774" y="1284793"/>
                  </a:lnTo>
                  <a:lnTo>
                    <a:pt x="1252438" y="1315286"/>
                  </a:lnTo>
                  <a:lnTo>
                    <a:pt x="1218344" y="1343846"/>
                  </a:lnTo>
                  <a:lnTo>
                    <a:pt x="1182583" y="1370386"/>
                  </a:lnTo>
                  <a:lnTo>
                    <a:pt x="1145241" y="1394816"/>
                  </a:lnTo>
                  <a:lnTo>
                    <a:pt x="1106407" y="1417048"/>
                  </a:lnTo>
                  <a:lnTo>
                    <a:pt x="1066169" y="1436996"/>
                  </a:lnTo>
                  <a:lnTo>
                    <a:pt x="1024616" y="1454569"/>
                  </a:lnTo>
                  <a:lnTo>
                    <a:pt x="981835" y="1469681"/>
                  </a:lnTo>
                  <a:lnTo>
                    <a:pt x="937914" y="1482243"/>
                  </a:lnTo>
                  <a:lnTo>
                    <a:pt x="892943" y="1492167"/>
                  </a:lnTo>
                  <a:lnTo>
                    <a:pt x="847008" y="1499365"/>
                  </a:lnTo>
                  <a:lnTo>
                    <a:pt x="800198" y="1503748"/>
                  </a:lnTo>
                  <a:lnTo>
                    <a:pt x="752601" y="1505229"/>
                  </a:lnTo>
                  <a:lnTo>
                    <a:pt x="705005" y="1503748"/>
                  </a:lnTo>
                  <a:lnTo>
                    <a:pt x="658195" y="1499365"/>
                  </a:lnTo>
                  <a:lnTo>
                    <a:pt x="612260" y="1492167"/>
                  </a:lnTo>
                  <a:lnTo>
                    <a:pt x="567289" y="1482243"/>
                  </a:lnTo>
                  <a:lnTo>
                    <a:pt x="523368" y="1469681"/>
                  </a:lnTo>
                  <a:lnTo>
                    <a:pt x="480587" y="1454569"/>
                  </a:lnTo>
                  <a:lnTo>
                    <a:pt x="439034" y="1436996"/>
                  </a:lnTo>
                  <a:lnTo>
                    <a:pt x="398796" y="1417048"/>
                  </a:lnTo>
                  <a:lnTo>
                    <a:pt x="359962" y="1394816"/>
                  </a:lnTo>
                  <a:lnTo>
                    <a:pt x="322620" y="1370386"/>
                  </a:lnTo>
                  <a:lnTo>
                    <a:pt x="286859" y="1343846"/>
                  </a:lnTo>
                  <a:lnTo>
                    <a:pt x="252765" y="1315286"/>
                  </a:lnTo>
                  <a:lnTo>
                    <a:pt x="220429" y="1284793"/>
                  </a:lnTo>
                  <a:lnTo>
                    <a:pt x="189936" y="1252456"/>
                  </a:lnTo>
                  <a:lnTo>
                    <a:pt x="161377" y="1218362"/>
                  </a:lnTo>
                  <a:lnTo>
                    <a:pt x="134839" y="1182599"/>
                  </a:lnTo>
                  <a:lnTo>
                    <a:pt x="110409" y="1145257"/>
                  </a:lnTo>
                  <a:lnTo>
                    <a:pt x="88177" y="1106422"/>
                  </a:lnTo>
                  <a:lnTo>
                    <a:pt x="68230" y="1066184"/>
                  </a:lnTo>
                  <a:lnTo>
                    <a:pt x="50657" y="1024630"/>
                  </a:lnTo>
                  <a:lnTo>
                    <a:pt x="35546" y="981849"/>
                  </a:lnTo>
                  <a:lnTo>
                    <a:pt x="22984" y="937928"/>
                  </a:lnTo>
                  <a:lnTo>
                    <a:pt x="13061" y="892956"/>
                  </a:lnTo>
                  <a:lnTo>
                    <a:pt x="5863" y="847021"/>
                  </a:lnTo>
                  <a:lnTo>
                    <a:pt x="1480" y="800211"/>
                  </a:lnTo>
                  <a:lnTo>
                    <a:pt x="0" y="752614"/>
                  </a:lnTo>
                  <a:lnTo>
                    <a:pt x="1480" y="705018"/>
                  </a:lnTo>
                  <a:lnTo>
                    <a:pt x="5863" y="658208"/>
                  </a:lnTo>
                  <a:lnTo>
                    <a:pt x="13061" y="612273"/>
                  </a:lnTo>
                  <a:lnTo>
                    <a:pt x="22984" y="567301"/>
                  </a:lnTo>
                  <a:lnTo>
                    <a:pt x="35546" y="523380"/>
                  </a:lnTo>
                  <a:lnTo>
                    <a:pt x="50657" y="480598"/>
                  </a:lnTo>
                  <a:lnTo>
                    <a:pt x="68230" y="439044"/>
                  </a:lnTo>
                  <a:lnTo>
                    <a:pt x="88177" y="398806"/>
                  </a:lnTo>
                  <a:lnTo>
                    <a:pt x="110409" y="359971"/>
                  </a:lnTo>
                  <a:lnTo>
                    <a:pt x="134839" y="322629"/>
                  </a:lnTo>
                  <a:lnTo>
                    <a:pt x="161377" y="286867"/>
                  </a:lnTo>
                  <a:lnTo>
                    <a:pt x="189936" y="252773"/>
                  </a:lnTo>
                  <a:lnTo>
                    <a:pt x="220429" y="220435"/>
                  </a:lnTo>
                  <a:lnTo>
                    <a:pt x="252765" y="189942"/>
                  </a:lnTo>
                  <a:lnTo>
                    <a:pt x="286859" y="161382"/>
                  </a:lnTo>
                  <a:lnTo>
                    <a:pt x="322620" y="134843"/>
                  </a:lnTo>
                  <a:lnTo>
                    <a:pt x="359962" y="110413"/>
                  </a:lnTo>
                  <a:lnTo>
                    <a:pt x="398796" y="88180"/>
                  </a:lnTo>
                  <a:lnTo>
                    <a:pt x="439034" y="68233"/>
                  </a:lnTo>
                  <a:lnTo>
                    <a:pt x="480587" y="50659"/>
                  </a:lnTo>
                  <a:lnTo>
                    <a:pt x="523368" y="35547"/>
                  </a:lnTo>
                  <a:lnTo>
                    <a:pt x="567289" y="22985"/>
                  </a:lnTo>
                  <a:lnTo>
                    <a:pt x="612260" y="13061"/>
                  </a:lnTo>
                  <a:lnTo>
                    <a:pt x="658195" y="5863"/>
                  </a:lnTo>
                  <a:lnTo>
                    <a:pt x="705005" y="1480"/>
                  </a:lnTo>
                  <a:lnTo>
                    <a:pt x="752601" y="0"/>
                  </a:lnTo>
                  <a:lnTo>
                    <a:pt x="800198" y="1480"/>
                  </a:lnTo>
                  <a:lnTo>
                    <a:pt x="847008" y="5863"/>
                  </a:lnTo>
                  <a:lnTo>
                    <a:pt x="892943" y="13061"/>
                  </a:lnTo>
                  <a:lnTo>
                    <a:pt x="937914" y="22985"/>
                  </a:lnTo>
                  <a:lnTo>
                    <a:pt x="981835" y="35547"/>
                  </a:lnTo>
                  <a:lnTo>
                    <a:pt x="1024616" y="50659"/>
                  </a:lnTo>
                  <a:lnTo>
                    <a:pt x="1066169" y="68233"/>
                  </a:lnTo>
                  <a:lnTo>
                    <a:pt x="1106407" y="88180"/>
                  </a:lnTo>
                  <a:lnTo>
                    <a:pt x="1145241" y="110413"/>
                  </a:lnTo>
                  <a:lnTo>
                    <a:pt x="1182583" y="134843"/>
                  </a:lnTo>
                  <a:lnTo>
                    <a:pt x="1218344" y="161382"/>
                  </a:lnTo>
                  <a:lnTo>
                    <a:pt x="1252438" y="189942"/>
                  </a:lnTo>
                  <a:lnTo>
                    <a:pt x="1284774" y="220435"/>
                  </a:lnTo>
                  <a:lnTo>
                    <a:pt x="1315267" y="252773"/>
                  </a:lnTo>
                  <a:lnTo>
                    <a:pt x="1343826" y="286867"/>
                  </a:lnTo>
                  <a:lnTo>
                    <a:pt x="1370364" y="322629"/>
                  </a:lnTo>
                  <a:lnTo>
                    <a:pt x="1394794" y="359971"/>
                  </a:lnTo>
                  <a:lnTo>
                    <a:pt x="1417026" y="398806"/>
                  </a:lnTo>
                  <a:lnTo>
                    <a:pt x="1436973" y="439044"/>
                  </a:lnTo>
                  <a:lnTo>
                    <a:pt x="1454546" y="480598"/>
                  </a:lnTo>
                  <a:lnTo>
                    <a:pt x="1469657" y="523380"/>
                  </a:lnTo>
                  <a:lnTo>
                    <a:pt x="1482219" y="567301"/>
                  </a:lnTo>
                  <a:lnTo>
                    <a:pt x="1492142" y="612273"/>
                  </a:lnTo>
                  <a:lnTo>
                    <a:pt x="1499340" y="658208"/>
                  </a:lnTo>
                  <a:lnTo>
                    <a:pt x="1503723" y="705018"/>
                  </a:lnTo>
                  <a:lnTo>
                    <a:pt x="1505203" y="752614"/>
                  </a:lnTo>
                  <a:close/>
                </a:path>
              </a:pathLst>
            </a:custGeom>
            <a:ln w="31114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8F6438-4535-9E4C-ADE9-9BCF2A799554}"/>
              </a:ext>
            </a:extLst>
          </p:cNvPr>
          <p:cNvGrpSpPr/>
          <p:nvPr/>
        </p:nvGrpSpPr>
        <p:grpSpPr>
          <a:xfrm>
            <a:off x="2479424" y="2991410"/>
            <a:ext cx="1550035" cy="1550035"/>
            <a:chOff x="2479424" y="2991410"/>
            <a:chExt cx="1550035" cy="1550035"/>
          </a:xfrm>
        </p:grpSpPr>
        <p:sp>
          <p:nvSpPr>
            <p:cNvPr id="17" name="object 17"/>
            <p:cNvSpPr/>
            <p:nvPr/>
          </p:nvSpPr>
          <p:spPr>
            <a:xfrm>
              <a:off x="2520649" y="3032634"/>
              <a:ext cx="1467485" cy="1467485"/>
            </a:xfrm>
            <a:custGeom>
              <a:avLst/>
              <a:gdLst/>
              <a:ahLst/>
              <a:cxnLst/>
              <a:rect l="l" t="t" r="r" b="b"/>
              <a:pathLst>
                <a:path w="1467485" h="1467485">
                  <a:moveTo>
                    <a:pt x="1467332" y="733679"/>
                  </a:moveTo>
                  <a:lnTo>
                    <a:pt x="1465772" y="781917"/>
                  </a:lnTo>
                  <a:lnTo>
                    <a:pt x="1461154" y="829323"/>
                  </a:lnTo>
                  <a:lnTo>
                    <a:pt x="1453577" y="875799"/>
                  </a:lnTo>
                  <a:lnTo>
                    <a:pt x="1443137" y="921248"/>
                  </a:lnTo>
                  <a:lnTo>
                    <a:pt x="1429929" y="965574"/>
                  </a:lnTo>
                  <a:lnTo>
                    <a:pt x="1414052" y="1008680"/>
                  </a:lnTo>
                  <a:lnTo>
                    <a:pt x="1395602" y="1050470"/>
                  </a:lnTo>
                  <a:lnTo>
                    <a:pt x="1374675" y="1090846"/>
                  </a:lnTo>
                  <a:lnTo>
                    <a:pt x="1351368" y="1129713"/>
                  </a:lnTo>
                  <a:lnTo>
                    <a:pt x="1325777" y="1166973"/>
                  </a:lnTo>
                  <a:lnTo>
                    <a:pt x="1298000" y="1202529"/>
                  </a:lnTo>
                  <a:lnTo>
                    <a:pt x="1268133" y="1236286"/>
                  </a:lnTo>
                  <a:lnTo>
                    <a:pt x="1236273" y="1268146"/>
                  </a:lnTo>
                  <a:lnTo>
                    <a:pt x="1202517" y="1298013"/>
                  </a:lnTo>
                  <a:lnTo>
                    <a:pt x="1166960" y="1325790"/>
                  </a:lnTo>
                  <a:lnTo>
                    <a:pt x="1129700" y="1351380"/>
                  </a:lnTo>
                  <a:lnTo>
                    <a:pt x="1090834" y="1374687"/>
                  </a:lnTo>
                  <a:lnTo>
                    <a:pt x="1050457" y="1395614"/>
                  </a:lnTo>
                  <a:lnTo>
                    <a:pt x="1008668" y="1414065"/>
                  </a:lnTo>
                  <a:lnTo>
                    <a:pt x="965561" y="1429942"/>
                  </a:lnTo>
                  <a:lnTo>
                    <a:pt x="921235" y="1443149"/>
                  </a:lnTo>
                  <a:lnTo>
                    <a:pt x="875786" y="1453590"/>
                  </a:lnTo>
                  <a:lnTo>
                    <a:pt x="829310" y="1461167"/>
                  </a:lnTo>
                  <a:lnTo>
                    <a:pt x="781905" y="1465784"/>
                  </a:lnTo>
                  <a:lnTo>
                    <a:pt x="733666" y="1467345"/>
                  </a:lnTo>
                  <a:lnTo>
                    <a:pt x="685427" y="1465784"/>
                  </a:lnTo>
                  <a:lnTo>
                    <a:pt x="638021" y="1461167"/>
                  </a:lnTo>
                  <a:lnTo>
                    <a:pt x="591546" y="1453590"/>
                  </a:lnTo>
                  <a:lnTo>
                    <a:pt x="546096" y="1443149"/>
                  </a:lnTo>
                  <a:lnTo>
                    <a:pt x="501770" y="1429942"/>
                  </a:lnTo>
                  <a:lnTo>
                    <a:pt x="458664" y="1414065"/>
                  </a:lnTo>
                  <a:lnTo>
                    <a:pt x="416874" y="1395614"/>
                  </a:lnTo>
                  <a:lnTo>
                    <a:pt x="376498" y="1374687"/>
                  </a:lnTo>
                  <a:lnTo>
                    <a:pt x="337632" y="1351380"/>
                  </a:lnTo>
                  <a:lnTo>
                    <a:pt x="300372" y="1325790"/>
                  </a:lnTo>
                  <a:lnTo>
                    <a:pt x="264815" y="1298013"/>
                  </a:lnTo>
                  <a:lnTo>
                    <a:pt x="231058" y="1268146"/>
                  </a:lnTo>
                  <a:lnTo>
                    <a:pt x="199198" y="1236286"/>
                  </a:lnTo>
                  <a:lnTo>
                    <a:pt x="169331" y="1202529"/>
                  </a:lnTo>
                  <a:lnTo>
                    <a:pt x="141554" y="1166973"/>
                  </a:lnTo>
                  <a:lnTo>
                    <a:pt x="115964" y="1129713"/>
                  </a:lnTo>
                  <a:lnTo>
                    <a:pt x="92657" y="1090846"/>
                  </a:lnTo>
                  <a:lnTo>
                    <a:pt x="71730" y="1050470"/>
                  </a:lnTo>
                  <a:lnTo>
                    <a:pt x="53279" y="1008680"/>
                  </a:lnTo>
                  <a:lnTo>
                    <a:pt x="37402" y="965574"/>
                  </a:lnTo>
                  <a:lnTo>
                    <a:pt x="24195" y="921248"/>
                  </a:lnTo>
                  <a:lnTo>
                    <a:pt x="13754" y="875799"/>
                  </a:lnTo>
                  <a:lnTo>
                    <a:pt x="6177" y="829323"/>
                  </a:lnTo>
                  <a:lnTo>
                    <a:pt x="1560" y="781917"/>
                  </a:lnTo>
                  <a:lnTo>
                    <a:pt x="0" y="733679"/>
                  </a:lnTo>
                  <a:lnTo>
                    <a:pt x="1560" y="685440"/>
                  </a:lnTo>
                  <a:lnTo>
                    <a:pt x="6177" y="638034"/>
                  </a:lnTo>
                  <a:lnTo>
                    <a:pt x="13754" y="591558"/>
                  </a:lnTo>
                  <a:lnTo>
                    <a:pt x="24195" y="546108"/>
                  </a:lnTo>
                  <a:lnTo>
                    <a:pt x="37402" y="501782"/>
                  </a:lnTo>
                  <a:lnTo>
                    <a:pt x="53279" y="458675"/>
                  </a:lnTo>
                  <a:lnTo>
                    <a:pt x="71730" y="416885"/>
                  </a:lnTo>
                  <a:lnTo>
                    <a:pt x="92657" y="376508"/>
                  </a:lnTo>
                  <a:lnTo>
                    <a:pt x="115964" y="337641"/>
                  </a:lnTo>
                  <a:lnTo>
                    <a:pt x="141554" y="300380"/>
                  </a:lnTo>
                  <a:lnTo>
                    <a:pt x="169331" y="264823"/>
                  </a:lnTo>
                  <a:lnTo>
                    <a:pt x="199198" y="231065"/>
                  </a:lnTo>
                  <a:lnTo>
                    <a:pt x="231058" y="199204"/>
                  </a:lnTo>
                  <a:lnTo>
                    <a:pt x="264815" y="169336"/>
                  </a:lnTo>
                  <a:lnTo>
                    <a:pt x="300372" y="141559"/>
                  </a:lnTo>
                  <a:lnTo>
                    <a:pt x="337632" y="115968"/>
                  </a:lnTo>
                  <a:lnTo>
                    <a:pt x="376498" y="92660"/>
                  </a:lnTo>
                  <a:lnTo>
                    <a:pt x="416874" y="71732"/>
                  </a:lnTo>
                  <a:lnTo>
                    <a:pt x="458664" y="53281"/>
                  </a:lnTo>
                  <a:lnTo>
                    <a:pt x="501770" y="37404"/>
                  </a:lnTo>
                  <a:lnTo>
                    <a:pt x="546096" y="24196"/>
                  </a:lnTo>
                  <a:lnTo>
                    <a:pt x="591546" y="13755"/>
                  </a:lnTo>
                  <a:lnTo>
                    <a:pt x="638021" y="6178"/>
                  </a:lnTo>
                  <a:lnTo>
                    <a:pt x="685427" y="1560"/>
                  </a:lnTo>
                  <a:lnTo>
                    <a:pt x="733666" y="0"/>
                  </a:lnTo>
                  <a:lnTo>
                    <a:pt x="781905" y="1560"/>
                  </a:lnTo>
                  <a:lnTo>
                    <a:pt x="829310" y="6178"/>
                  </a:lnTo>
                  <a:lnTo>
                    <a:pt x="875786" y="13755"/>
                  </a:lnTo>
                  <a:lnTo>
                    <a:pt x="921235" y="24196"/>
                  </a:lnTo>
                  <a:lnTo>
                    <a:pt x="965561" y="37404"/>
                  </a:lnTo>
                  <a:lnTo>
                    <a:pt x="1008668" y="53281"/>
                  </a:lnTo>
                  <a:lnTo>
                    <a:pt x="1050457" y="71732"/>
                  </a:lnTo>
                  <a:lnTo>
                    <a:pt x="1090834" y="92660"/>
                  </a:lnTo>
                  <a:lnTo>
                    <a:pt x="1129700" y="115968"/>
                  </a:lnTo>
                  <a:lnTo>
                    <a:pt x="1166960" y="141559"/>
                  </a:lnTo>
                  <a:lnTo>
                    <a:pt x="1202517" y="169336"/>
                  </a:lnTo>
                  <a:lnTo>
                    <a:pt x="1236273" y="199204"/>
                  </a:lnTo>
                  <a:lnTo>
                    <a:pt x="1268133" y="231065"/>
                  </a:lnTo>
                  <a:lnTo>
                    <a:pt x="1298000" y="264823"/>
                  </a:lnTo>
                  <a:lnTo>
                    <a:pt x="1325777" y="300380"/>
                  </a:lnTo>
                  <a:lnTo>
                    <a:pt x="1351368" y="337641"/>
                  </a:lnTo>
                  <a:lnTo>
                    <a:pt x="1374675" y="376508"/>
                  </a:lnTo>
                  <a:lnTo>
                    <a:pt x="1395602" y="416885"/>
                  </a:lnTo>
                  <a:lnTo>
                    <a:pt x="1414052" y="458675"/>
                  </a:lnTo>
                  <a:lnTo>
                    <a:pt x="1429929" y="501782"/>
                  </a:lnTo>
                  <a:lnTo>
                    <a:pt x="1443137" y="546108"/>
                  </a:lnTo>
                  <a:lnTo>
                    <a:pt x="1453577" y="591558"/>
                  </a:lnTo>
                  <a:lnTo>
                    <a:pt x="1461154" y="638034"/>
                  </a:lnTo>
                  <a:lnTo>
                    <a:pt x="1465772" y="685440"/>
                  </a:lnTo>
                  <a:lnTo>
                    <a:pt x="1467332" y="733679"/>
                  </a:lnTo>
                  <a:close/>
                </a:path>
              </a:pathLst>
            </a:custGeom>
            <a:ln w="30340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79424" y="2991410"/>
              <a:ext cx="1550035" cy="1550035"/>
            </a:xfrm>
            <a:custGeom>
              <a:avLst/>
              <a:gdLst/>
              <a:ahLst/>
              <a:cxnLst/>
              <a:rect l="l" t="t" r="r" b="b"/>
              <a:pathLst>
                <a:path w="1550035" h="1550035">
                  <a:moveTo>
                    <a:pt x="1549781" y="774903"/>
                  </a:moveTo>
                  <a:lnTo>
                    <a:pt x="1548366" y="822106"/>
                  </a:lnTo>
                  <a:lnTo>
                    <a:pt x="1544178" y="868561"/>
                  </a:lnTo>
                  <a:lnTo>
                    <a:pt x="1537296" y="914188"/>
                  </a:lnTo>
                  <a:lnTo>
                    <a:pt x="1527802" y="958905"/>
                  </a:lnTo>
                  <a:lnTo>
                    <a:pt x="1515777" y="1002630"/>
                  </a:lnTo>
                  <a:lnTo>
                    <a:pt x="1501302" y="1045284"/>
                  </a:lnTo>
                  <a:lnTo>
                    <a:pt x="1484458" y="1086784"/>
                  </a:lnTo>
                  <a:lnTo>
                    <a:pt x="1465325" y="1127050"/>
                  </a:lnTo>
                  <a:lnTo>
                    <a:pt x="1443986" y="1166001"/>
                  </a:lnTo>
                  <a:lnTo>
                    <a:pt x="1420521" y="1203556"/>
                  </a:lnTo>
                  <a:lnTo>
                    <a:pt x="1395011" y="1239633"/>
                  </a:lnTo>
                  <a:lnTo>
                    <a:pt x="1367537" y="1274151"/>
                  </a:lnTo>
                  <a:lnTo>
                    <a:pt x="1338181" y="1307031"/>
                  </a:lnTo>
                  <a:lnTo>
                    <a:pt x="1307023" y="1338189"/>
                  </a:lnTo>
                  <a:lnTo>
                    <a:pt x="1274144" y="1367546"/>
                  </a:lnTo>
                  <a:lnTo>
                    <a:pt x="1239625" y="1395020"/>
                  </a:lnTo>
                  <a:lnTo>
                    <a:pt x="1203548" y="1420531"/>
                  </a:lnTo>
                  <a:lnTo>
                    <a:pt x="1165994" y="1443996"/>
                  </a:lnTo>
                  <a:lnTo>
                    <a:pt x="1127043" y="1465336"/>
                  </a:lnTo>
                  <a:lnTo>
                    <a:pt x="1086777" y="1484468"/>
                  </a:lnTo>
                  <a:lnTo>
                    <a:pt x="1045276" y="1501313"/>
                  </a:lnTo>
                  <a:lnTo>
                    <a:pt x="1002622" y="1515789"/>
                  </a:lnTo>
                  <a:lnTo>
                    <a:pt x="958896" y="1527814"/>
                  </a:lnTo>
                  <a:lnTo>
                    <a:pt x="914179" y="1537308"/>
                  </a:lnTo>
                  <a:lnTo>
                    <a:pt x="868551" y="1544190"/>
                  </a:lnTo>
                  <a:lnTo>
                    <a:pt x="822095" y="1548379"/>
                  </a:lnTo>
                  <a:lnTo>
                    <a:pt x="774890" y="1549793"/>
                  </a:lnTo>
                  <a:lnTo>
                    <a:pt x="727685" y="1548379"/>
                  </a:lnTo>
                  <a:lnTo>
                    <a:pt x="681229" y="1544190"/>
                  </a:lnTo>
                  <a:lnTo>
                    <a:pt x="635601" y="1537308"/>
                  </a:lnTo>
                  <a:lnTo>
                    <a:pt x="590884" y="1527814"/>
                  </a:lnTo>
                  <a:lnTo>
                    <a:pt x="547158" y="1515789"/>
                  </a:lnTo>
                  <a:lnTo>
                    <a:pt x="504504" y="1501313"/>
                  </a:lnTo>
                  <a:lnTo>
                    <a:pt x="463003" y="1484468"/>
                  </a:lnTo>
                  <a:lnTo>
                    <a:pt x="422737" y="1465336"/>
                  </a:lnTo>
                  <a:lnTo>
                    <a:pt x="383786" y="1443996"/>
                  </a:lnTo>
                  <a:lnTo>
                    <a:pt x="346232" y="1420531"/>
                  </a:lnTo>
                  <a:lnTo>
                    <a:pt x="310155" y="1395020"/>
                  </a:lnTo>
                  <a:lnTo>
                    <a:pt x="275636" y="1367546"/>
                  </a:lnTo>
                  <a:lnTo>
                    <a:pt x="242757" y="1338189"/>
                  </a:lnTo>
                  <a:lnTo>
                    <a:pt x="211599" y="1307031"/>
                  </a:lnTo>
                  <a:lnTo>
                    <a:pt x="182243" y="1274151"/>
                  </a:lnTo>
                  <a:lnTo>
                    <a:pt x="154769" y="1239633"/>
                  </a:lnTo>
                  <a:lnTo>
                    <a:pt x="129259" y="1203556"/>
                  </a:lnTo>
                  <a:lnTo>
                    <a:pt x="105794" y="1166001"/>
                  </a:lnTo>
                  <a:lnTo>
                    <a:pt x="84455" y="1127050"/>
                  </a:lnTo>
                  <a:lnTo>
                    <a:pt x="65322" y="1086784"/>
                  </a:lnTo>
                  <a:lnTo>
                    <a:pt x="48478" y="1045284"/>
                  </a:lnTo>
                  <a:lnTo>
                    <a:pt x="34003" y="1002630"/>
                  </a:lnTo>
                  <a:lnTo>
                    <a:pt x="21978" y="958905"/>
                  </a:lnTo>
                  <a:lnTo>
                    <a:pt x="12484" y="914188"/>
                  </a:lnTo>
                  <a:lnTo>
                    <a:pt x="5602" y="868561"/>
                  </a:lnTo>
                  <a:lnTo>
                    <a:pt x="1414" y="822106"/>
                  </a:lnTo>
                  <a:lnTo>
                    <a:pt x="0" y="774903"/>
                  </a:lnTo>
                  <a:lnTo>
                    <a:pt x="1414" y="727698"/>
                  </a:lnTo>
                  <a:lnTo>
                    <a:pt x="5602" y="681241"/>
                  </a:lnTo>
                  <a:lnTo>
                    <a:pt x="12484" y="635614"/>
                  </a:lnTo>
                  <a:lnTo>
                    <a:pt x="21978" y="590896"/>
                  </a:lnTo>
                  <a:lnTo>
                    <a:pt x="34003" y="547169"/>
                  </a:lnTo>
                  <a:lnTo>
                    <a:pt x="48478" y="504515"/>
                  </a:lnTo>
                  <a:lnTo>
                    <a:pt x="65322" y="463014"/>
                  </a:lnTo>
                  <a:lnTo>
                    <a:pt x="84455" y="422747"/>
                  </a:lnTo>
                  <a:lnTo>
                    <a:pt x="105794" y="383795"/>
                  </a:lnTo>
                  <a:lnTo>
                    <a:pt x="129259" y="346240"/>
                  </a:lnTo>
                  <a:lnTo>
                    <a:pt x="154769" y="310163"/>
                  </a:lnTo>
                  <a:lnTo>
                    <a:pt x="182243" y="275644"/>
                  </a:lnTo>
                  <a:lnTo>
                    <a:pt x="211599" y="242764"/>
                  </a:lnTo>
                  <a:lnTo>
                    <a:pt x="242757" y="211605"/>
                  </a:lnTo>
                  <a:lnTo>
                    <a:pt x="275636" y="182248"/>
                  </a:lnTo>
                  <a:lnTo>
                    <a:pt x="310155" y="154773"/>
                  </a:lnTo>
                  <a:lnTo>
                    <a:pt x="346232" y="129263"/>
                  </a:lnTo>
                  <a:lnTo>
                    <a:pt x="383786" y="105797"/>
                  </a:lnTo>
                  <a:lnTo>
                    <a:pt x="422737" y="84457"/>
                  </a:lnTo>
                  <a:lnTo>
                    <a:pt x="463003" y="65324"/>
                  </a:lnTo>
                  <a:lnTo>
                    <a:pt x="504504" y="48480"/>
                  </a:lnTo>
                  <a:lnTo>
                    <a:pt x="547158" y="34004"/>
                  </a:lnTo>
                  <a:lnTo>
                    <a:pt x="590884" y="21979"/>
                  </a:lnTo>
                  <a:lnTo>
                    <a:pt x="635601" y="12484"/>
                  </a:lnTo>
                  <a:lnTo>
                    <a:pt x="681229" y="5602"/>
                  </a:lnTo>
                  <a:lnTo>
                    <a:pt x="727685" y="1414"/>
                  </a:lnTo>
                  <a:lnTo>
                    <a:pt x="774890" y="0"/>
                  </a:lnTo>
                  <a:lnTo>
                    <a:pt x="822095" y="1414"/>
                  </a:lnTo>
                  <a:lnTo>
                    <a:pt x="868551" y="5602"/>
                  </a:lnTo>
                  <a:lnTo>
                    <a:pt x="914179" y="12484"/>
                  </a:lnTo>
                  <a:lnTo>
                    <a:pt x="958896" y="21979"/>
                  </a:lnTo>
                  <a:lnTo>
                    <a:pt x="1002622" y="34004"/>
                  </a:lnTo>
                  <a:lnTo>
                    <a:pt x="1045276" y="48480"/>
                  </a:lnTo>
                  <a:lnTo>
                    <a:pt x="1086777" y="65324"/>
                  </a:lnTo>
                  <a:lnTo>
                    <a:pt x="1127043" y="84457"/>
                  </a:lnTo>
                  <a:lnTo>
                    <a:pt x="1165994" y="105797"/>
                  </a:lnTo>
                  <a:lnTo>
                    <a:pt x="1203548" y="129263"/>
                  </a:lnTo>
                  <a:lnTo>
                    <a:pt x="1239625" y="154773"/>
                  </a:lnTo>
                  <a:lnTo>
                    <a:pt x="1274144" y="182248"/>
                  </a:lnTo>
                  <a:lnTo>
                    <a:pt x="1307023" y="211605"/>
                  </a:lnTo>
                  <a:lnTo>
                    <a:pt x="1338181" y="242764"/>
                  </a:lnTo>
                  <a:lnTo>
                    <a:pt x="1367537" y="275644"/>
                  </a:lnTo>
                  <a:lnTo>
                    <a:pt x="1395011" y="310163"/>
                  </a:lnTo>
                  <a:lnTo>
                    <a:pt x="1420521" y="346240"/>
                  </a:lnTo>
                  <a:lnTo>
                    <a:pt x="1443986" y="383795"/>
                  </a:lnTo>
                  <a:lnTo>
                    <a:pt x="1465325" y="422747"/>
                  </a:lnTo>
                  <a:lnTo>
                    <a:pt x="1484458" y="463014"/>
                  </a:lnTo>
                  <a:lnTo>
                    <a:pt x="1501302" y="504515"/>
                  </a:lnTo>
                  <a:lnTo>
                    <a:pt x="1515777" y="547169"/>
                  </a:lnTo>
                  <a:lnTo>
                    <a:pt x="1527802" y="590896"/>
                  </a:lnTo>
                  <a:lnTo>
                    <a:pt x="1537296" y="635614"/>
                  </a:lnTo>
                  <a:lnTo>
                    <a:pt x="1544178" y="681241"/>
                  </a:lnTo>
                  <a:lnTo>
                    <a:pt x="1548366" y="727698"/>
                  </a:lnTo>
                  <a:lnTo>
                    <a:pt x="1549781" y="774903"/>
                  </a:lnTo>
                  <a:close/>
                </a:path>
              </a:pathLst>
            </a:custGeom>
            <a:ln w="32042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01715" y="3013698"/>
              <a:ext cx="1505585" cy="1505585"/>
            </a:xfrm>
            <a:custGeom>
              <a:avLst/>
              <a:gdLst/>
              <a:ahLst/>
              <a:cxnLst/>
              <a:rect l="l" t="t" r="r" b="b"/>
              <a:pathLst>
                <a:path w="1505585" h="1505585">
                  <a:moveTo>
                    <a:pt x="1505203" y="752614"/>
                  </a:moveTo>
                  <a:lnTo>
                    <a:pt x="1503723" y="800211"/>
                  </a:lnTo>
                  <a:lnTo>
                    <a:pt x="1499340" y="847021"/>
                  </a:lnTo>
                  <a:lnTo>
                    <a:pt x="1492142" y="892956"/>
                  </a:lnTo>
                  <a:lnTo>
                    <a:pt x="1482219" y="937928"/>
                  </a:lnTo>
                  <a:lnTo>
                    <a:pt x="1469657" y="981849"/>
                  </a:lnTo>
                  <a:lnTo>
                    <a:pt x="1454546" y="1024630"/>
                  </a:lnTo>
                  <a:lnTo>
                    <a:pt x="1436973" y="1066184"/>
                  </a:lnTo>
                  <a:lnTo>
                    <a:pt x="1417026" y="1106422"/>
                  </a:lnTo>
                  <a:lnTo>
                    <a:pt x="1394794" y="1145257"/>
                  </a:lnTo>
                  <a:lnTo>
                    <a:pt x="1370364" y="1182599"/>
                  </a:lnTo>
                  <a:lnTo>
                    <a:pt x="1343826" y="1218362"/>
                  </a:lnTo>
                  <a:lnTo>
                    <a:pt x="1315267" y="1252456"/>
                  </a:lnTo>
                  <a:lnTo>
                    <a:pt x="1284774" y="1284793"/>
                  </a:lnTo>
                  <a:lnTo>
                    <a:pt x="1252438" y="1315286"/>
                  </a:lnTo>
                  <a:lnTo>
                    <a:pt x="1218344" y="1343846"/>
                  </a:lnTo>
                  <a:lnTo>
                    <a:pt x="1182583" y="1370386"/>
                  </a:lnTo>
                  <a:lnTo>
                    <a:pt x="1145241" y="1394816"/>
                  </a:lnTo>
                  <a:lnTo>
                    <a:pt x="1106407" y="1417048"/>
                  </a:lnTo>
                  <a:lnTo>
                    <a:pt x="1066169" y="1436996"/>
                  </a:lnTo>
                  <a:lnTo>
                    <a:pt x="1024616" y="1454569"/>
                  </a:lnTo>
                  <a:lnTo>
                    <a:pt x="981835" y="1469681"/>
                  </a:lnTo>
                  <a:lnTo>
                    <a:pt x="937914" y="1482243"/>
                  </a:lnTo>
                  <a:lnTo>
                    <a:pt x="892943" y="1492167"/>
                  </a:lnTo>
                  <a:lnTo>
                    <a:pt x="847008" y="1499365"/>
                  </a:lnTo>
                  <a:lnTo>
                    <a:pt x="800198" y="1503748"/>
                  </a:lnTo>
                  <a:lnTo>
                    <a:pt x="752601" y="1505229"/>
                  </a:lnTo>
                  <a:lnTo>
                    <a:pt x="705005" y="1503748"/>
                  </a:lnTo>
                  <a:lnTo>
                    <a:pt x="658195" y="1499365"/>
                  </a:lnTo>
                  <a:lnTo>
                    <a:pt x="612260" y="1492167"/>
                  </a:lnTo>
                  <a:lnTo>
                    <a:pt x="567289" y="1482243"/>
                  </a:lnTo>
                  <a:lnTo>
                    <a:pt x="523368" y="1469681"/>
                  </a:lnTo>
                  <a:lnTo>
                    <a:pt x="480587" y="1454569"/>
                  </a:lnTo>
                  <a:lnTo>
                    <a:pt x="439034" y="1436996"/>
                  </a:lnTo>
                  <a:lnTo>
                    <a:pt x="398796" y="1417048"/>
                  </a:lnTo>
                  <a:lnTo>
                    <a:pt x="359962" y="1394816"/>
                  </a:lnTo>
                  <a:lnTo>
                    <a:pt x="322620" y="1370386"/>
                  </a:lnTo>
                  <a:lnTo>
                    <a:pt x="286859" y="1343846"/>
                  </a:lnTo>
                  <a:lnTo>
                    <a:pt x="252765" y="1315286"/>
                  </a:lnTo>
                  <a:lnTo>
                    <a:pt x="220429" y="1284793"/>
                  </a:lnTo>
                  <a:lnTo>
                    <a:pt x="189936" y="1252456"/>
                  </a:lnTo>
                  <a:lnTo>
                    <a:pt x="161377" y="1218362"/>
                  </a:lnTo>
                  <a:lnTo>
                    <a:pt x="134839" y="1182599"/>
                  </a:lnTo>
                  <a:lnTo>
                    <a:pt x="110409" y="1145257"/>
                  </a:lnTo>
                  <a:lnTo>
                    <a:pt x="88177" y="1106422"/>
                  </a:lnTo>
                  <a:lnTo>
                    <a:pt x="68230" y="1066184"/>
                  </a:lnTo>
                  <a:lnTo>
                    <a:pt x="50657" y="1024630"/>
                  </a:lnTo>
                  <a:lnTo>
                    <a:pt x="35546" y="981849"/>
                  </a:lnTo>
                  <a:lnTo>
                    <a:pt x="22984" y="937928"/>
                  </a:lnTo>
                  <a:lnTo>
                    <a:pt x="13061" y="892956"/>
                  </a:lnTo>
                  <a:lnTo>
                    <a:pt x="5863" y="847021"/>
                  </a:lnTo>
                  <a:lnTo>
                    <a:pt x="1480" y="800211"/>
                  </a:lnTo>
                  <a:lnTo>
                    <a:pt x="0" y="752614"/>
                  </a:lnTo>
                  <a:lnTo>
                    <a:pt x="1480" y="705018"/>
                  </a:lnTo>
                  <a:lnTo>
                    <a:pt x="5863" y="658208"/>
                  </a:lnTo>
                  <a:lnTo>
                    <a:pt x="13061" y="612273"/>
                  </a:lnTo>
                  <a:lnTo>
                    <a:pt x="22984" y="567301"/>
                  </a:lnTo>
                  <a:lnTo>
                    <a:pt x="35546" y="523380"/>
                  </a:lnTo>
                  <a:lnTo>
                    <a:pt x="50657" y="480598"/>
                  </a:lnTo>
                  <a:lnTo>
                    <a:pt x="68230" y="439044"/>
                  </a:lnTo>
                  <a:lnTo>
                    <a:pt x="88177" y="398806"/>
                  </a:lnTo>
                  <a:lnTo>
                    <a:pt x="110409" y="359971"/>
                  </a:lnTo>
                  <a:lnTo>
                    <a:pt x="134839" y="322629"/>
                  </a:lnTo>
                  <a:lnTo>
                    <a:pt x="161377" y="286867"/>
                  </a:lnTo>
                  <a:lnTo>
                    <a:pt x="189936" y="252773"/>
                  </a:lnTo>
                  <a:lnTo>
                    <a:pt x="220429" y="220435"/>
                  </a:lnTo>
                  <a:lnTo>
                    <a:pt x="252765" y="189942"/>
                  </a:lnTo>
                  <a:lnTo>
                    <a:pt x="286859" y="161382"/>
                  </a:lnTo>
                  <a:lnTo>
                    <a:pt x="322620" y="134843"/>
                  </a:lnTo>
                  <a:lnTo>
                    <a:pt x="359962" y="110413"/>
                  </a:lnTo>
                  <a:lnTo>
                    <a:pt x="398796" y="88180"/>
                  </a:lnTo>
                  <a:lnTo>
                    <a:pt x="439034" y="68233"/>
                  </a:lnTo>
                  <a:lnTo>
                    <a:pt x="480587" y="50659"/>
                  </a:lnTo>
                  <a:lnTo>
                    <a:pt x="523368" y="35547"/>
                  </a:lnTo>
                  <a:lnTo>
                    <a:pt x="567289" y="22985"/>
                  </a:lnTo>
                  <a:lnTo>
                    <a:pt x="612260" y="13061"/>
                  </a:lnTo>
                  <a:lnTo>
                    <a:pt x="658195" y="5863"/>
                  </a:lnTo>
                  <a:lnTo>
                    <a:pt x="705005" y="1480"/>
                  </a:lnTo>
                  <a:lnTo>
                    <a:pt x="752601" y="0"/>
                  </a:lnTo>
                  <a:lnTo>
                    <a:pt x="800198" y="1480"/>
                  </a:lnTo>
                  <a:lnTo>
                    <a:pt x="847008" y="5863"/>
                  </a:lnTo>
                  <a:lnTo>
                    <a:pt x="892943" y="13061"/>
                  </a:lnTo>
                  <a:lnTo>
                    <a:pt x="937914" y="22985"/>
                  </a:lnTo>
                  <a:lnTo>
                    <a:pt x="981835" y="35547"/>
                  </a:lnTo>
                  <a:lnTo>
                    <a:pt x="1024616" y="50659"/>
                  </a:lnTo>
                  <a:lnTo>
                    <a:pt x="1066169" y="68233"/>
                  </a:lnTo>
                  <a:lnTo>
                    <a:pt x="1106407" y="88180"/>
                  </a:lnTo>
                  <a:lnTo>
                    <a:pt x="1145241" y="110413"/>
                  </a:lnTo>
                  <a:lnTo>
                    <a:pt x="1182583" y="134843"/>
                  </a:lnTo>
                  <a:lnTo>
                    <a:pt x="1218344" y="161382"/>
                  </a:lnTo>
                  <a:lnTo>
                    <a:pt x="1252438" y="189942"/>
                  </a:lnTo>
                  <a:lnTo>
                    <a:pt x="1284774" y="220435"/>
                  </a:lnTo>
                  <a:lnTo>
                    <a:pt x="1315267" y="252773"/>
                  </a:lnTo>
                  <a:lnTo>
                    <a:pt x="1343826" y="286867"/>
                  </a:lnTo>
                  <a:lnTo>
                    <a:pt x="1370364" y="322629"/>
                  </a:lnTo>
                  <a:lnTo>
                    <a:pt x="1394794" y="359971"/>
                  </a:lnTo>
                  <a:lnTo>
                    <a:pt x="1417026" y="398806"/>
                  </a:lnTo>
                  <a:lnTo>
                    <a:pt x="1436973" y="439044"/>
                  </a:lnTo>
                  <a:lnTo>
                    <a:pt x="1454546" y="480598"/>
                  </a:lnTo>
                  <a:lnTo>
                    <a:pt x="1469657" y="523380"/>
                  </a:lnTo>
                  <a:lnTo>
                    <a:pt x="1482219" y="567301"/>
                  </a:lnTo>
                  <a:lnTo>
                    <a:pt x="1492142" y="612273"/>
                  </a:lnTo>
                  <a:lnTo>
                    <a:pt x="1499340" y="658208"/>
                  </a:lnTo>
                  <a:lnTo>
                    <a:pt x="1503723" y="705018"/>
                  </a:lnTo>
                  <a:lnTo>
                    <a:pt x="1505203" y="752614"/>
                  </a:lnTo>
                  <a:close/>
                </a:path>
              </a:pathLst>
            </a:custGeom>
            <a:ln w="31114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94D53F9-86EB-DE43-B9D6-3852A3F28AB2}"/>
              </a:ext>
            </a:extLst>
          </p:cNvPr>
          <p:cNvGrpSpPr/>
          <p:nvPr/>
        </p:nvGrpSpPr>
        <p:grpSpPr>
          <a:xfrm>
            <a:off x="4197050" y="4676988"/>
            <a:ext cx="1550035" cy="1550035"/>
            <a:chOff x="4197050" y="4676988"/>
            <a:chExt cx="1550035" cy="1550035"/>
          </a:xfrm>
        </p:grpSpPr>
        <p:sp>
          <p:nvSpPr>
            <p:cNvPr id="20" name="object 20"/>
            <p:cNvSpPr/>
            <p:nvPr/>
          </p:nvSpPr>
          <p:spPr>
            <a:xfrm>
              <a:off x="4238273" y="4718212"/>
              <a:ext cx="1467485" cy="1467485"/>
            </a:xfrm>
            <a:custGeom>
              <a:avLst/>
              <a:gdLst/>
              <a:ahLst/>
              <a:cxnLst/>
              <a:rect l="l" t="t" r="r" b="b"/>
              <a:pathLst>
                <a:path w="1467485" h="1467485">
                  <a:moveTo>
                    <a:pt x="1467345" y="733679"/>
                  </a:moveTo>
                  <a:lnTo>
                    <a:pt x="1465784" y="781917"/>
                  </a:lnTo>
                  <a:lnTo>
                    <a:pt x="1461167" y="829323"/>
                  </a:lnTo>
                  <a:lnTo>
                    <a:pt x="1453590" y="875799"/>
                  </a:lnTo>
                  <a:lnTo>
                    <a:pt x="1443149" y="921249"/>
                  </a:lnTo>
                  <a:lnTo>
                    <a:pt x="1429942" y="965575"/>
                  </a:lnTo>
                  <a:lnTo>
                    <a:pt x="1414065" y="1008682"/>
                  </a:lnTo>
                  <a:lnTo>
                    <a:pt x="1395614" y="1050472"/>
                  </a:lnTo>
                  <a:lnTo>
                    <a:pt x="1374687" y="1090849"/>
                  </a:lnTo>
                  <a:lnTo>
                    <a:pt x="1351380" y="1129716"/>
                  </a:lnTo>
                  <a:lnTo>
                    <a:pt x="1325789" y="1166977"/>
                  </a:lnTo>
                  <a:lnTo>
                    <a:pt x="1298012" y="1202534"/>
                  </a:lnTo>
                  <a:lnTo>
                    <a:pt x="1268145" y="1236292"/>
                  </a:lnTo>
                  <a:lnTo>
                    <a:pt x="1236284" y="1268153"/>
                  </a:lnTo>
                  <a:lnTo>
                    <a:pt x="1202527" y="1298021"/>
                  </a:lnTo>
                  <a:lnTo>
                    <a:pt x="1166970" y="1325798"/>
                  </a:lnTo>
                  <a:lnTo>
                    <a:pt x="1129709" y="1351389"/>
                  </a:lnTo>
                  <a:lnTo>
                    <a:pt x="1090842" y="1374697"/>
                  </a:lnTo>
                  <a:lnTo>
                    <a:pt x="1050465" y="1395625"/>
                  </a:lnTo>
                  <a:lnTo>
                    <a:pt x="1008675" y="1414076"/>
                  </a:lnTo>
                  <a:lnTo>
                    <a:pt x="965568" y="1429953"/>
                  </a:lnTo>
                  <a:lnTo>
                    <a:pt x="921241" y="1443161"/>
                  </a:lnTo>
                  <a:lnTo>
                    <a:pt x="875790" y="1453602"/>
                  </a:lnTo>
                  <a:lnTo>
                    <a:pt x="829313" y="1461179"/>
                  </a:lnTo>
                  <a:lnTo>
                    <a:pt x="781906" y="1465797"/>
                  </a:lnTo>
                  <a:lnTo>
                    <a:pt x="733666" y="1467358"/>
                  </a:lnTo>
                  <a:lnTo>
                    <a:pt x="685427" y="1465797"/>
                  </a:lnTo>
                  <a:lnTo>
                    <a:pt x="638021" y="1461179"/>
                  </a:lnTo>
                  <a:lnTo>
                    <a:pt x="591546" y="1453602"/>
                  </a:lnTo>
                  <a:lnTo>
                    <a:pt x="546096" y="1443161"/>
                  </a:lnTo>
                  <a:lnTo>
                    <a:pt x="501770" y="1429953"/>
                  </a:lnTo>
                  <a:lnTo>
                    <a:pt x="458664" y="1414076"/>
                  </a:lnTo>
                  <a:lnTo>
                    <a:pt x="416874" y="1395625"/>
                  </a:lnTo>
                  <a:lnTo>
                    <a:pt x="376498" y="1374697"/>
                  </a:lnTo>
                  <a:lnTo>
                    <a:pt x="337632" y="1351389"/>
                  </a:lnTo>
                  <a:lnTo>
                    <a:pt x="300372" y="1325798"/>
                  </a:lnTo>
                  <a:lnTo>
                    <a:pt x="264815" y="1298021"/>
                  </a:lnTo>
                  <a:lnTo>
                    <a:pt x="231058" y="1268153"/>
                  </a:lnTo>
                  <a:lnTo>
                    <a:pt x="199198" y="1236292"/>
                  </a:lnTo>
                  <a:lnTo>
                    <a:pt x="169331" y="1202534"/>
                  </a:lnTo>
                  <a:lnTo>
                    <a:pt x="141554" y="1166977"/>
                  </a:lnTo>
                  <a:lnTo>
                    <a:pt x="115964" y="1129716"/>
                  </a:lnTo>
                  <a:lnTo>
                    <a:pt x="92657" y="1090849"/>
                  </a:lnTo>
                  <a:lnTo>
                    <a:pt x="71730" y="1050472"/>
                  </a:lnTo>
                  <a:lnTo>
                    <a:pt x="53279" y="1008682"/>
                  </a:lnTo>
                  <a:lnTo>
                    <a:pt x="37402" y="965575"/>
                  </a:lnTo>
                  <a:lnTo>
                    <a:pt x="24195" y="921249"/>
                  </a:lnTo>
                  <a:lnTo>
                    <a:pt x="13754" y="875799"/>
                  </a:lnTo>
                  <a:lnTo>
                    <a:pt x="6177" y="829323"/>
                  </a:lnTo>
                  <a:lnTo>
                    <a:pt x="1560" y="781917"/>
                  </a:lnTo>
                  <a:lnTo>
                    <a:pt x="0" y="733679"/>
                  </a:lnTo>
                  <a:lnTo>
                    <a:pt x="1560" y="685440"/>
                  </a:lnTo>
                  <a:lnTo>
                    <a:pt x="6177" y="638034"/>
                  </a:lnTo>
                  <a:lnTo>
                    <a:pt x="13754" y="591558"/>
                  </a:lnTo>
                  <a:lnTo>
                    <a:pt x="24195" y="546108"/>
                  </a:lnTo>
                  <a:lnTo>
                    <a:pt x="37402" y="501782"/>
                  </a:lnTo>
                  <a:lnTo>
                    <a:pt x="53279" y="458675"/>
                  </a:lnTo>
                  <a:lnTo>
                    <a:pt x="71730" y="416885"/>
                  </a:lnTo>
                  <a:lnTo>
                    <a:pt x="92657" y="376508"/>
                  </a:lnTo>
                  <a:lnTo>
                    <a:pt x="115964" y="337641"/>
                  </a:lnTo>
                  <a:lnTo>
                    <a:pt x="141554" y="300380"/>
                  </a:lnTo>
                  <a:lnTo>
                    <a:pt x="169331" y="264823"/>
                  </a:lnTo>
                  <a:lnTo>
                    <a:pt x="199198" y="231065"/>
                  </a:lnTo>
                  <a:lnTo>
                    <a:pt x="231058" y="199204"/>
                  </a:lnTo>
                  <a:lnTo>
                    <a:pt x="264815" y="169336"/>
                  </a:lnTo>
                  <a:lnTo>
                    <a:pt x="300372" y="141559"/>
                  </a:lnTo>
                  <a:lnTo>
                    <a:pt x="337632" y="115968"/>
                  </a:lnTo>
                  <a:lnTo>
                    <a:pt x="376498" y="92660"/>
                  </a:lnTo>
                  <a:lnTo>
                    <a:pt x="416874" y="71732"/>
                  </a:lnTo>
                  <a:lnTo>
                    <a:pt x="458664" y="53281"/>
                  </a:lnTo>
                  <a:lnTo>
                    <a:pt x="501770" y="37404"/>
                  </a:lnTo>
                  <a:lnTo>
                    <a:pt x="546096" y="24196"/>
                  </a:lnTo>
                  <a:lnTo>
                    <a:pt x="591546" y="13755"/>
                  </a:lnTo>
                  <a:lnTo>
                    <a:pt x="638021" y="6178"/>
                  </a:lnTo>
                  <a:lnTo>
                    <a:pt x="685427" y="1560"/>
                  </a:lnTo>
                  <a:lnTo>
                    <a:pt x="733666" y="0"/>
                  </a:lnTo>
                  <a:lnTo>
                    <a:pt x="781906" y="1560"/>
                  </a:lnTo>
                  <a:lnTo>
                    <a:pt x="829313" y="6178"/>
                  </a:lnTo>
                  <a:lnTo>
                    <a:pt x="875790" y="13755"/>
                  </a:lnTo>
                  <a:lnTo>
                    <a:pt x="921241" y="24196"/>
                  </a:lnTo>
                  <a:lnTo>
                    <a:pt x="965568" y="37404"/>
                  </a:lnTo>
                  <a:lnTo>
                    <a:pt x="1008675" y="53281"/>
                  </a:lnTo>
                  <a:lnTo>
                    <a:pt x="1050465" y="71732"/>
                  </a:lnTo>
                  <a:lnTo>
                    <a:pt x="1090842" y="92660"/>
                  </a:lnTo>
                  <a:lnTo>
                    <a:pt x="1129709" y="115968"/>
                  </a:lnTo>
                  <a:lnTo>
                    <a:pt x="1166970" y="141559"/>
                  </a:lnTo>
                  <a:lnTo>
                    <a:pt x="1202527" y="169336"/>
                  </a:lnTo>
                  <a:lnTo>
                    <a:pt x="1236284" y="199204"/>
                  </a:lnTo>
                  <a:lnTo>
                    <a:pt x="1268145" y="231065"/>
                  </a:lnTo>
                  <a:lnTo>
                    <a:pt x="1298012" y="264823"/>
                  </a:lnTo>
                  <a:lnTo>
                    <a:pt x="1325789" y="300380"/>
                  </a:lnTo>
                  <a:lnTo>
                    <a:pt x="1351380" y="337641"/>
                  </a:lnTo>
                  <a:lnTo>
                    <a:pt x="1374687" y="376508"/>
                  </a:lnTo>
                  <a:lnTo>
                    <a:pt x="1395614" y="416885"/>
                  </a:lnTo>
                  <a:lnTo>
                    <a:pt x="1414065" y="458675"/>
                  </a:lnTo>
                  <a:lnTo>
                    <a:pt x="1429942" y="501782"/>
                  </a:lnTo>
                  <a:lnTo>
                    <a:pt x="1443149" y="546108"/>
                  </a:lnTo>
                  <a:lnTo>
                    <a:pt x="1453590" y="591558"/>
                  </a:lnTo>
                  <a:lnTo>
                    <a:pt x="1461167" y="638034"/>
                  </a:lnTo>
                  <a:lnTo>
                    <a:pt x="1465784" y="685440"/>
                  </a:lnTo>
                  <a:lnTo>
                    <a:pt x="1467345" y="733679"/>
                  </a:lnTo>
                  <a:close/>
                </a:path>
              </a:pathLst>
            </a:custGeom>
            <a:ln w="30340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97050" y="4676988"/>
              <a:ext cx="1550035" cy="1550035"/>
            </a:xfrm>
            <a:custGeom>
              <a:avLst/>
              <a:gdLst/>
              <a:ahLst/>
              <a:cxnLst/>
              <a:rect l="l" t="t" r="r" b="b"/>
              <a:pathLst>
                <a:path w="1550035" h="1550035">
                  <a:moveTo>
                    <a:pt x="1549793" y="774903"/>
                  </a:moveTo>
                  <a:lnTo>
                    <a:pt x="1548379" y="822106"/>
                  </a:lnTo>
                  <a:lnTo>
                    <a:pt x="1544191" y="868562"/>
                  </a:lnTo>
                  <a:lnTo>
                    <a:pt x="1537309" y="914188"/>
                  </a:lnTo>
                  <a:lnTo>
                    <a:pt x="1527815" y="958905"/>
                  </a:lnTo>
                  <a:lnTo>
                    <a:pt x="1515790" y="1002631"/>
                  </a:lnTo>
                  <a:lnTo>
                    <a:pt x="1501314" y="1045285"/>
                  </a:lnTo>
                  <a:lnTo>
                    <a:pt x="1484470" y="1086786"/>
                  </a:lnTo>
                  <a:lnTo>
                    <a:pt x="1465338" y="1127053"/>
                  </a:lnTo>
                  <a:lnTo>
                    <a:pt x="1443998" y="1166004"/>
                  </a:lnTo>
                  <a:lnTo>
                    <a:pt x="1420533" y="1203560"/>
                  </a:lnTo>
                  <a:lnTo>
                    <a:pt x="1395023" y="1239637"/>
                  </a:lnTo>
                  <a:lnTo>
                    <a:pt x="1367549" y="1274157"/>
                  </a:lnTo>
                  <a:lnTo>
                    <a:pt x="1338192" y="1307036"/>
                  </a:lnTo>
                  <a:lnTo>
                    <a:pt x="1307034" y="1338196"/>
                  </a:lnTo>
                  <a:lnTo>
                    <a:pt x="1274154" y="1367553"/>
                  </a:lnTo>
                  <a:lnTo>
                    <a:pt x="1239636" y="1395028"/>
                  </a:lnTo>
                  <a:lnTo>
                    <a:pt x="1203558" y="1420539"/>
                  </a:lnTo>
                  <a:lnTo>
                    <a:pt x="1166003" y="1444005"/>
                  </a:lnTo>
                  <a:lnTo>
                    <a:pt x="1127051" y="1465346"/>
                  </a:lnTo>
                  <a:lnTo>
                    <a:pt x="1086784" y="1484479"/>
                  </a:lnTo>
                  <a:lnTo>
                    <a:pt x="1045283" y="1501324"/>
                  </a:lnTo>
                  <a:lnTo>
                    <a:pt x="1002628" y="1515800"/>
                  </a:lnTo>
                  <a:lnTo>
                    <a:pt x="958901" y="1527826"/>
                  </a:lnTo>
                  <a:lnTo>
                    <a:pt x="914182" y="1537321"/>
                  </a:lnTo>
                  <a:lnTo>
                    <a:pt x="868554" y="1544203"/>
                  </a:lnTo>
                  <a:lnTo>
                    <a:pt x="822096" y="1548392"/>
                  </a:lnTo>
                  <a:lnTo>
                    <a:pt x="774890" y="1549806"/>
                  </a:lnTo>
                  <a:lnTo>
                    <a:pt x="727685" y="1548392"/>
                  </a:lnTo>
                  <a:lnTo>
                    <a:pt x="681229" y="1544203"/>
                  </a:lnTo>
                  <a:lnTo>
                    <a:pt x="635601" y="1537321"/>
                  </a:lnTo>
                  <a:lnTo>
                    <a:pt x="590884" y="1527826"/>
                  </a:lnTo>
                  <a:lnTo>
                    <a:pt x="547158" y="1515800"/>
                  </a:lnTo>
                  <a:lnTo>
                    <a:pt x="504504" y="1501324"/>
                  </a:lnTo>
                  <a:lnTo>
                    <a:pt x="463003" y="1484479"/>
                  </a:lnTo>
                  <a:lnTo>
                    <a:pt x="422737" y="1465346"/>
                  </a:lnTo>
                  <a:lnTo>
                    <a:pt x="383786" y="1444005"/>
                  </a:lnTo>
                  <a:lnTo>
                    <a:pt x="346232" y="1420539"/>
                  </a:lnTo>
                  <a:lnTo>
                    <a:pt x="310155" y="1395028"/>
                  </a:lnTo>
                  <a:lnTo>
                    <a:pt x="275636" y="1367553"/>
                  </a:lnTo>
                  <a:lnTo>
                    <a:pt x="242757" y="1338196"/>
                  </a:lnTo>
                  <a:lnTo>
                    <a:pt x="211599" y="1307036"/>
                  </a:lnTo>
                  <a:lnTo>
                    <a:pt x="182243" y="1274157"/>
                  </a:lnTo>
                  <a:lnTo>
                    <a:pt x="154769" y="1239637"/>
                  </a:lnTo>
                  <a:lnTo>
                    <a:pt x="129259" y="1203560"/>
                  </a:lnTo>
                  <a:lnTo>
                    <a:pt x="105794" y="1166004"/>
                  </a:lnTo>
                  <a:lnTo>
                    <a:pt x="84455" y="1127053"/>
                  </a:lnTo>
                  <a:lnTo>
                    <a:pt x="65322" y="1086786"/>
                  </a:lnTo>
                  <a:lnTo>
                    <a:pt x="48478" y="1045285"/>
                  </a:lnTo>
                  <a:lnTo>
                    <a:pt x="34003" y="1002631"/>
                  </a:lnTo>
                  <a:lnTo>
                    <a:pt x="21978" y="958905"/>
                  </a:lnTo>
                  <a:lnTo>
                    <a:pt x="12484" y="914188"/>
                  </a:lnTo>
                  <a:lnTo>
                    <a:pt x="5602" y="868562"/>
                  </a:lnTo>
                  <a:lnTo>
                    <a:pt x="1414" y="822106"/>
                  </a:lnTo>
                  <a:lnTo>
                    <a:pt x="0" y="774903"/>
                  </a:lnTo>
                  <a:lnTo>
                    <a:pt x="1414" y="727698"/>
                  </a:lnTo>
                  <a:lnTo>
                    <a:pt x="5602" y="681241"/>
                  </a:lnTo>
                  <a:lnTo>
                    <a:pt x="12484" y="635614"/>
                  </a:lnTo>
                  <a:lnTo>
                    <a:pt x="21978" y="590896"/>
                  </a:lnTo>
                  <a:lnTo>
                    <a:pt x="34003" y="547169"/>
                  </a:lnTo>
                  <a:lnTo>
                    <a:pt x="48478" y="504515"/>
                  </a:lnTo>
                  <a:lnTo>
                    <a:pt x="65322" y="463014"/>
                  </a:lnTo>
                  <a:lnTo>
                    <a:pt x="84455" y="422747"/>
                  </a:lnTo>
                  <a:lnTo>
                    <a:pt x="105794" y="383795"/>
                  </a:lnTo>
                  <a:lnTo>
                    <a:pt x="129259" y="346240"/>
                  </a:lnTo>
                  <a:lnTo>
                    <a:pt x="154769" y="310163"/>
                  </a:lnTo>
                  <a:lnTo>
                    <a:pt x="182243" y="275644"/>
                  </a:lnTo>
                  <a:lnTo>
                    <a:pt x="211599" y="242764"/>
                  </a:lnTo>
                  <a:lnTo>
                    <a:pt x="242757" y="211605"/>
                  </a:lnTo>
                  <a:lnTo>
                    <a:pt x="275636" y="182248"/>
                  </a:lnTo>
                  <a:lnTo>
                    <a:pt x="310155" y="154773"/>
                  </a:lnTo>
                  <a:lnTo>
                    <a:pt x="346232" y="129263"/>
                  </a:lnTo>
                  <a:lnTo>
                    <a:pt x="383786" y="105797"/>
                  </a:lnTo>
                  <a:lnTo>
                    <a:pt x="422737" y="84457"/>
                  </a:lnTo>
                  <a:lnTo>
                    <a:pt x="463003" y="65324"/>
                  </a:lnTo>
                  <a:lnTo>
                    <a:pt x="504504" y="48480"/>
                  </a:lnTo>
                  <a:lnTo>
                    <a:pt x="547158" y="34004"/>
                  </a:lnTo>
                  <a:lnTo>
                    <a:pt x="590884" y="21979"/>
                  </a:lnTo>
                  <a:lnTo>
                    <a:pt x="635601" y="12484"/>
                  </a:lnTo>
                  <a:lnTo>
                    <a:pt x="681229" y="5602"/>
                  </a:lnTo>
                  <a:lnTo>
                    <a:pt x="727685" y="1414"/>
                  </a:lnTo>
                  <a:lnTo>
                    <a:pt x="774890" y="0"/>
                  </a:lnTo>
                  <a:lnTo>
                    <a:pt x="822096" y="1414"/>
                  </a:lnTo>
                  <a:lnTo>
                    <a:pt x="868554" y="5602"/>
                  </a:lnTo>
                  <a:lnTo>
                    <a:pt x="914182" y="12484"/>
                  </a:lnTo>
                  <a:lnTo>
                    <a:pt x="958901" y="21979"/>
                  </a:lnTo>
                  <a:lnTo>
                    <a:pt x="1002628" y="34004"/>
                  </a:lnTo>
                  <a:lnTo>
                    <a:pt x="1045283" y="48480"/>
                  </a:lnTo>
                  <a:lnTo>
                    <a:pt x="1086784" y="65324"/>
                  </a:lnTo>
                  <a:lnTo>
                    <a:pt x="1127051" y="84457"/>
                  </a:lnTo>
                  <a:lnTo>
                    <a:pt x="1166003" y="105797"/>
                  </a:lnTo>
                  <a:lnTo>
                    <a:pt x="1203558" y="129263"/>
                  </a:lnTo>
                  <a:lnTo>
                    <a:pt x="1239636" y="154773"/>
                  </a:lnTo>
                  <a:lnTo>
                    <a:pt x="1274154" y="182248"/>
                  </a:lnTo>
                  <a:lnTo>
                    <a:pt x="1307034" y="211605"/>
                  </a:lnTo>
                  <a:lnTo>
                    <a:pt x="1338192" y="242764"/>
                  </a:lnTo>
                  <a:lnTo>
                    <a:pt x="1367549" y="275644"/>
                  </a:lnTo>
                  <a:lnTo>
                    <a:pt x="1395023" y="310163"/>
                  </a:lnTo>
                  <a:lnTo>
                    <a:pt x="1420533" y="346240"/>
                  </a:lnTo>
                  <a:lnTo>
                    <a:pt x="1443998" y="383795"/>
                  </a:lnTo>
                  <a:lnTo>
                    <a:pt x="1465338" y="422747"/>
                  </a:lnTo>
                  <a:lnTo>
                    <a:pt x="1484470" y="463014"/>
                  </a:lnTo>
                  <a:lnTo>
                    <a:pt x="1501314" y="504515"/>
                  </a:lnTo>
                  <a:lnTo>
                    <a:pt x="1515790" y="547169"/>
                  </a:lnTo>
                  <a:lnTo>
                    <a:pt x="1527815" y="590896"/>
                  </a:lnTo>
                  <a:lnTo>
                    <a:pt x="1537309" y="635614"/>
                  </a:lnTo>
                  <a:lnTo>
                    <a:pt x="1544191" y="681241"/>
                  </a:lnTo>
                  <a:lnTo>
                    <a:pt x="1548379" y="727698"/>
                  </a:lnTo>
                  <a:lnTo>
                    <a:pt x="1549793" y="774903"/>
                  </a:lnTo>
                  <a:close/>
                </a:path>
              </a:pathLst>
            </a:custGeom>
            <a:ln w="32042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19340" y="4699276"/>
              <a:ext cx="1505585" cy="1505585"/>
            </a:xfrm>
            <a:custGeom>
              <a:avLst/>
              <a:gdLst/>
              <a:ahLst/>
              <a:cxnLst/>
              <a:rect l="l" t="t" r="r" b="b"/>
              <a:pathLst>
                <a:path w="1505585" h="1505585">
                  <a:moveTo>
                    <a:pt x="1505216" y="752614"/>
                  </a:moveTo>
                  <a:lnTo>
                    <a:pt x="1503736" y="800211"/>
                  </a:lnTo>
                  <a:lnTo>
                    <a:pt x="1499352" y="847021"/>
                  </a:lnTo>
                  <a:lnTo>
                    <a:pt x="1492155" y="892956"/>
                  </a:lnTo>
                  <a:lnTo>
                    <a:pt x="1482231" y="937928"/>
                  </a:lnTo>
                  <a:lnTo>
                    <a:pt x="1469669" y="981849"/>
                  </a:lnTo>
                  <a:lnTo>
                    <a:pt x="1454557" y="1024630"/>
                  </a:lnTo>
                  <a:lnTo>
                    <a:pt x="1436983" y="1066184"/>
                  </a:lnTo>
                  <a:lnTo>
                    <a:pt x="1417036" y="1106422"/>
                  </a:lnTo>
                  <a:lnTo>
                    <a:pt x="1394803" y="1145257"/>
                  </a:lnTo>
                  <a:lnTo>
                    <a:pt x="1370373" y="1182599"/>
                  </a:lnTo>
                  <a:lnTo>
                    <a:pt x="1343834" y="1218362"/>
                  </a:lnTo>
                  <a:lnTo>
                    <a:pt x="1315274" y="1252456"/>
                  </a:lnTo>
                  <a:lnTo>
                    <a:pt x="1284781" y="1284793"/>
                  </a:lnTo>
                  <a:lnTo>
                    <a:pt x="1252443" y="1315286"/>
                  </a:lnTo>
                  <a:lnTo>
                    <a:pt x="1218349" y="1343846"/>
                  </a:lnTo>
                  <a:lnTo>
                    <a:pt x="1182587" y="1370386"/>
                  </a:lnTo>
                  <a:lnTo>
                    <a:pt x="1145244" y="1394816"/>
                  </a:lnTo>
                  <a:lnTo>
                    <a:pt x="1106410" y="1417048"/>
                  </a:lnTo>
                  <a:lnTo>
                    <a:pt x="1066171" y="1436996"/>
                  </a:lnTo>
                  <a:lnTo>
                    <a:pt x="1024617" y="1454569"/>
                  </a:lnTo>
                  <a:lnTo>
                    <a:pt x="981836" y="1469681"/>
                  </a:lnTo>
                  <a:lnTo>
                    <a:pt x="937915" y="1482243"/>
                  </a:lnTo>
                  <a:lnTo>
                    <a:pt x="892943" y="1492167"/>
                  </a:lnTo>
                  <a:lnTo>
                    <a:pt x="847008" y="1499365"/>
                  </a:lnTo>
                  <a:lnTo>
                    <a:pt x="800198" y="1503748"/>
                  </a:lnTo>
                  <a:lnTo>
                    <a:pt x="752602" y="1505229"/>
                  </a:lnTo>
                  <a:lnTo>
                    <a:pt x="705006" y="1503748"/>
                  </a:lnTo>
                  <a:lnTo>
                    <a:pt x="658198" y="1499365"/>
                  </a:lnTo>
                  <a:lnTo>
                    <a:pt x="612264" y="1492167"/>
                  </a:lnTo>
                  <a:lnTo>
                    <a:pt x="567293" y="1482243"/>
                  </a:lnTo>
                  <a:lnTo>
                    <a:pt x="523373" y="1469681"/>
                  </a:lnTo>
                  <a:lnTo>
                    <a:pt x="480592" y="1454569"/>
                  </a:lnTo>
                  <a:lnTo>
                    <a:pt x="439039" y="1436996"/>
                  </a:lnTo>
                  <a:lnTo>
                    <a:pt x="398802" y="1417048"/>
                  </a:lnTo>
                  <a:lnTo>
                    <a:pt x="359968" y="1394816"/>
                  </a:lnTo>
                  <a:lnTo>
                    <a:pt x="322626" y="1370386"/>
                  </a:lnTo>
                  <a:lnTo>
                    <a:pt x="286864" y="1343846"/>
                  </a:lnTo>
                  <a:lnTo>
                    <a:pt x="252771" y="1315286"/>
                  </a:lnTo>
                  <a:lnTo>
                    <a:pt x="220433" y="1284793"/>
                  </a:lnTo>
                  <a:lnTo>
                    <a:pt x="189941" y="1252456"/>
                  </a:lnTo>
                  <a:lnTo>
                    <a:pt x="161381" y="1218362"/>
                  </a:lnTo>
                  <a:lnTo>
                    <a:pt x="134842" y="1182599"/>
                  </a:lnTo>
                  <a:lnTo>
                    <a:pt x="110412" y="1145257"/>
                  </a:lnTo>
                  <a:lnTo>
                    <a:pt x="88180" y="1106422"/>
                  </a:lnTo>
                  <a:lnTo>
                    <a:pt x="68232" y="1066184"/>
                  </a:lnTo>
                  <a:lnTo>
                    <a:pt x="50659" y="1024630"/>
                  </a:lnTo>
                  <a:lnTo>
                    <a:pt x="35547" y="981849"/>
                  </a:lnTo>
                  <a:lnTo>
                    <a:pt x="22985" y="937928"/>
                  </a:lnTo>
                  <a:lnTo>
                    <a:pt x="13061" y="892956"/>
                  </a:lnTo>
                  <a:lnTo>
                    <a:pt x="5863" y="847021"/>
                  </a:lnTo>
                  <a:lnTo>
                    <a:pt x="1480" y="800211"/>
                  </a:lnTo>
                  <a:lnTo>
                    <a:pt x="0" y="752614"/>
                  </a:lnTo>
                  <a:lnTo>
                    <a:pt x="1480" y="705018"/>
                  </a:lnTo>
                  <a:lnTo>
                    <a:pt x="5863" y="658208"/>
                  </a:lnTo>
                  <a:lnTo>
                    <a:pt x="13061" y="612273"/>
                  </a:lnTo>
                  <a:lnTo>
                    <a:pt x="22985" y="567301"/>
                  </a:lnTo>
                  <a:lnTo>
                    <a:pt x="35547" y="523380"/>
                  </a:lnTo>
                  <a:lnTo>
                    <a:pt x="50659" y="480598"/>
                  </a:lnTo>
                  <a:lnTo>
                    <a:pt x="68232" y="439044"/>
                  </a:lnTo>
                  <a:lnTo>
                    <a:pt x="88180" y="398806"/>
                  </a:lnTo>
                  <a:lnTo>
                    <a:pt x="110412" y="359971"/>
                  </a:lnTo>
                  <a:lnTo>
                    <a:pt x="134842" y="322629"/>
                  </a:lnTo>
                  <a:lnTo>
                    <a:pt x="161381" y="286867"/>
                  </a:lnTo>
                  <a:lnTo>
                    <a:pt x="189941" y="252773"/>
                  </a:lnTo>
                  <a:lnTo>
                    <a:pt x="220433" y="220435"/>
                  </a:lnTo>
                  <a:lnTo>
                    <a:pt x="252771" y="189942"/>
                  </a:lnTo>
                  <a:lnTo>
                    <a:pt x="286864" y="161382"/>
                  </a:lnTo>
                  <a:lnTo>
                    <a:pt x="322626" y="134843"/>
                  </a:lnTo>
                  <a:lnTo>
                    <a:pt x="359968" y="110413"/>
                  </a:lnTo>
                  <a:lnTo>
                    <a:pt x="398802" y="88180"/>
                  </a:lnTo>
                  <a:lnTo>
                    <a:pt x="439039" y="68233"/>
                  </a:lnTo>
                  <a:lnTo>
                    <a:pt x="480592" y="50659"/>
                  </a:lnTo>
                  <a:lnTo>
                    <a:pt x="523373" y="35547"/>
                  </a:lnTo>
                  <a:lnTo>
                    <a:pt x="567293" y="22985"/>
                  </a:lnTo>
                  <a:lnTo>
                    <a:pt x="612264" y="13061"/>
                  </a:lnTo>
                  <a:lnTo>
                    <a:pt x="658198" y="5863"/>
                  </a:lnTo>
                  <a:lnTo>
                    <a:pt x="705006" y="1480"/>
                  </a:lnTo>
                  <a:lnTo>
                    <a:pt x="752602" y="0"/>
                  </a:lnTo>
                  <a:lnTo>
                    <a:pt x="800198" y="1480"/>
                  </a:lnTo>
                  <a:lnTo>
                    <a:pt x="847008" y="5863"/>
                  </a:lnTo>
                  <a:lnTo>
                    <a:pt x="892943" y="13061"/>
                  </a:lnTo>
                  <a:lnTo>
                    <a:pt x="937915" y="22985"/>
                  </a:lnTo>
                  <a:lnTo>
                    <a:pt x="981836" y="35547"/>
                  </a:lnTo>
                  <a:lnTo>
                    <a:pt x="1024617" y="50659"/>
                  </a:lnTo>
                  <a:lnTo>
                    <a:pt x="1066171" y="68233"/>
                  </a:lnTo>
                  <a:lnTo>
                    <a:pt x="1106410" y="88180"/>
                  </a:lnTo>
                  <a:lnTo>
                    <a:pt x="1145244" y="110413"/>
                  </a:lnTo>
                  <a:lnTo>
                    <a:pt x="1182587" y="134843"/>
                  </a:lnTo>
                  <a:lnTo>
                    <a:pt x="1218349" y="161382"/>
                  </a:lnTo>
                  <a:lnTo>
                    <a:pt x="1252443" y="189942"/>
                  </a:lnTo>
                  <a:lnTo>
                    <a:pt x="1284781" y="220435"/>
                  </a:lnTo>
                  <a:lnTo>
                    <a:pt x="1315274" y="252773"/>
                  </a:lnTo>
                  <a:lnTo>
                    <a:pt x="1343834" y="286867"/>
                  </a:lnTo>
                  <a:lnTo>
                    <a:pt x="1370373" y="322629"/>
                  </a:lnTo>
                  <a:lnTo>
                    <a:pt x="1394803" y="359971"/>
                  </a:lnTo>
                  <a:lnTo>
                    <a:pt x="1417036" y="398806"/>
                  </a:lnTo>
                  <a:lnTo>
                    <a:pt x="1436983" y="439044"/>
                  </a:lnTo>
                  <a:lnTo>
                    <a:pt x="1454557" y="480598"/>
                  </a:lnTo>
                  <a:lnTo>
                    <a:pt x="1469669" y="523380"/>
                  </a:lnTo>
                  <a:lnTo>
                    <a:pt x="1482231" y="567301"/>
                  </a:lnTo>
                  <a:lnTo>
                    <a:pt x="1492155" y="612273"/>
                  </a:lnTo>
                  <a:lnTo>
                    <a:pt x="1499352" y="658208"/>
                  </a:lnTo>
                  <a:lnTo>
                    <a:pt x="1503736" y="705018"/>
                  </a:lnTo>
                  <a:lnTo>
                    <a:pt x="1505216" y="752614"/>
                  </a:lnTo>
                  <a:close/>
                </a:path>
              </a:pathLst>
            </a:custGeom>
            <a:ln w="31115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ED64400-6AD1-5B46-B180-1283D4C9CFE9}"/>
              </a:ext>
            </a:extLst>
          </p:cNvPr>
          <p:cNvGrpSpPr/>
          <p:nvPr/>
        </p:nvGrpSpPr>
        <p:grpSpPr>
          <a:xfrm>
            <a:off x="4197050" y="1295899"/>
            <a:ext cx="1550035" cy="1550035"/>
            <a:chOff x="4197050" y="1295899"/>
            <a:chExt cx="1550035" cy="1550035"/>
          </a:xfrm>
        </p:grpSpPr>
        <p:sp>
          <p:nvSpPr>
            <p:cNvPr id="23" name="object 23"/>
            <p:cNvSpPr/>
            <p:nvPr/>
          </p:nvSpPr>
          <p:spPr>
            <a:xfrm>
              <a:off x="4238273" y="1337123"/>
              <a:ext cx="1467485" cy="1467485"/>
            </a:xfrm>
            <a:custGeom>
              <a:avLst/>
              <a:gdLst/>
              <a:ahLst/>
              <a:cxnLst/>
              <a:rect l="l" t="t" r="r" b="b"/>
              <a:pathLst>
                <a:path w="1467485" h="1467485">
                  <a:moveTo>
                    <a:pt x="1467345" y="733678"/>
                  </a:moveTo>
                  <a:lnTo>
                    <a:pt x="1465784" y="781917"/>
                  </a:lnTo>
                  <a:lnTo>
                    <a:pt x="1461167" y="829323"/>
                  </a:lnTo>
                  <a:lnTo>
                    <a:pt x="1453590" y="875799"/>
                  </a:lnTo>
                  <a:lnTo>
                    <a:pt x="1443149" y="921249"/>
                  </a:lnTo>
                  <a:lnTo>
                    <a:pt x="1429942" y="965575"/>
                  </a:lnTo>
                  <a:lnTo>
                    <a:pt x="1414065" y="1008682"/>
                  </a:lnTo>
                  <a:lnTo>
                    <a:pt x="1395614" y="1050472"/>
                  </a:lnTo>
                  <a:lnTo>
                    <a:pt x="1374687" y="1090849"/>
                  </a:lnTo>
                  <a:lnTo>
                    <a:pt x="1351380" y="1129716"/>
                  </a:lnTo>
                  <a:lnTo>
                    <a:pt x="1325789" y="1166977"/>
                  </a:lnTo>
                  <a:lnTo>
                    <a:pt x="1298012" y="1202534"/>
                  </a:lnTo>
                  <a:lnTo>
                    <a:pt x="1268145" y="1236292"/>
                  </a:lnTo>
                  <a:lnTo>
                    <a:pt x="1236284" y="1268153"/>
                  </a:lnTo>
                  <a:lnTo>
                    <a:pt x="1202527" y="1298021"/>
                  </a:lnTo>
                  <a:lnTo>
                    <a:pt x="1166970" y="1325798"/>
                  </a:lnTo>
                  <a:lnTo>
                    <a:pt x="1129709" y="1351389"/>
                  </a:lnTo>
                  <a:lnTo>
                    <a:pt x="1090842" y="1374697"/>
                  </a:lnTo>
                  <a:lnTo>
                    <a:pt x="1050465" y="1395625"/>
                  </a:lnTo>
                  <a:lnTo>
                    <a:pt x="1008675" y="1414076"/>
                  </a:lnTo>
                  <a:lnTo>
                    <a:pt x="965568" y="1429953"/>
                  </a:lnTo>
                  <a:lnTo>
                    <a:pt x="921241" y="1443161"/>
                  </a:lnTo>
                  <a:lnTo>
                    <a:pt x="875790" y="1453602"/>
                  </a:lnTo>
                  <a:lnTo>
                    <a:pt x="829313" y="1461179"/>
                  </a:lnTo>
                  <a:lnTo>
                    <a:pt x="781906" y="1465797"/>
                  </a:lnTo>
                  <a:lnTo>
                    <a:pt x="733666" y="1467358"/>
                  </a:lnTo>
                  <a:lnTo>
                    <a:pt x="685427" y="1465797"/>
                  </a:lnTo>
                  <a:lnTo>
                    <a:pt x="638021" y="1461179"/>
                  </a:lnTo>
                  <a:lnTo>
                    <a:pt x="591546" y="1453602"/>
                  </a:lnTo>
                  <a:lnTo>
                    <a:pt x="546096" y="1443161"/>
                  </a:lnTo>
                  <a:lnTo>
                    <a:pt x="501770" y="1429953"/>
                  </a:lnTo>
                  <a:lnTo>
                    <a:pt x="458664" y="1414076"/>
                  </a:lnTo>
                  <a:lnTo>
                    <a:pt x="416874" y="1395625"/>
                  </a:lnTo>
                  <a:lnTo>
                    <a:pt x="376498" y="1374697"/>
                  </a:lnTo>
                  <a:lnTo>
                    <a:pt x="337632" y="1351389"/>
                  </a:lnTo>
                  <a:lnTo>
                    <a:pt x="300372" y="1325798"/>
                  </a:lnTo>
                  <a:lnTo>
                    <a:pt x="264815" y="1298021"/>
                  </a:lnTo>
                  <a:lnTo>
                    <a:pt x="231058" y="1268153"/>
                  </a:lnTo>
                  <a:lnTo>
                    <a:pt x="199198" y="1236292"/>
                  </a:lnTo>
                  <a:lnTo>
                    <a:pt x="169331" y="1202534"/>
                  </a:lnTo>
                  <a:lnTo>
                    <a:pt x="141554" y="1166977"/>
                  </a:lnTo>
                  <a:lnTo>
                    <a:pt x="115964" y="1129716"/>
                  </a:lnTo>
                  <a:lnTo>
                    <a:pt x="92657" y="1090849"/>
                  </a:lnTo>
                  <a:lnTo>
                    <a:pt x="71730" y="1050472"/>
                  </a:lnTo>
                  <a:lnTo>
                    <a:pt x="53279" y="1008682"/>
                  </a:lnTo>
                  <a:lnTo>
                    <a:pt x="37402" y="965575"/>
                  </a:lnTo>
                  <a:lnTo>
                    <a:pt x="24195" y="921249"/>
                  </a:lnTo>
                  <a:lnTo>
                    <a:pt x="13754" y="875799"/>
                  </a:lnTo>
                  <a:lnTo>
                    <a:pt x="6177" y="829323"/>
                  </a:lnTo>
                  <a:lnTo>
                    <a:pt x="1560" y="781917"/>
                  </a:lnTo>
                  <a:lnTo>
                    <a:pt x="0" y="733678"/>
                  </a:lnTo>
                  <a:lnTo>
                    <a:pt x="1560" y="685440"/>
                  </a:lnTo>
                  <a:lnTo>
                    <a:pt x="6177" y="638034"/>
                  </a:lnTo>
                  <a:lnTo>
                    <a:pt x="13754" y="591558"/>
                  </a:lnTo>
                  <a:lnTo>
                    <a:pt x="24195" y="546108"/>
                  </a:lnTo>
                  <a:lnTo>
                    <a:pt x="37402" y="501782"/>
                  </a:lnTo>
                  <a:lnTo>
                    <a:pt x="53279" y="458675"/>
                  </a:lnTo>
                  <a:lnTo>
                    <a:pt x="71730" y="416885"/>
                  </a:lnTo>
                  <a:lnTo>
                    <a:pt x="92657" y="376508"/>
                  </a:lnTo>
                  <a:lnTo>
                    <a:pt x="115964" y="337641"/>
                  </a:lnTo>
                  <a:lnTo>
                    <a:pt x="141554" y="300380"/>
                  </a:lnTo>
                  <a:lnTo>
                    <a:pt x="169331" y="264823"/>
                  </a:lnTo>
                  <a:lnTo>
                    <a:pt x="199198" y="231065"/>
                  </a:lnTo>
                  <a:lnTo>
                    <a:pt x="231058" y="199204"/>
                  </a:lnTo>
                  <a:lnTo>
                    <a:pt x="264815" y="169336"/>
                  </a:lnTo>
                  <a:lnTo>
                    <a:pt x="300372" y="141559"/>
                  </a:lnTo>
                  <a:lnTo>
                    <a:pt x="337632" y="115968"/>
                  </a:lnTo>
                  <a:lnTo>
                    <a:pt x="376498" y="92660"/>
                  </a:lnTo>
                  <a:lnTo>
                    <a:pt x="416874" y="71732"/>
                  </a:lnTo>
                  <a:lnTo>
                    <a:pt x="458664" y="53281"/>
                  </a:lnTo>
                  <a:lnTo>
                    <a:pt x="501770" y="37404"/>
                  </a:lnTo>
                  <a:lnTo>
                    <a:pt x="546096" y="24196"/>
                  </a:lnTo>
                  <a:lnTo>
                    <a:pt x="591546" y="13755"/>
                  </a:lnTo>
                  <a:lnTo>
                    <a:pt x="638021" y="6178"/>
                  </a:lnTo>
                  <a:lnTo>
                    <a:pt x="685427" y="1560"/>
                  </a:lnTo>
                  <a:lnTo>
                    <a:pt x="733666" y="0"/>
                  </a:lnTo>
                  <a:lnTo>
                    <a:pt x="781906" y="1560"/>
                  </a:lnTo>
                  <a:lnTo>
                    <a:pt x="829313" y="6178"/>
                  </a:lnTo>
                  <a:lnTo>
                    <a:pt x="875790" y="13755"/>
                  </a:lnTo>
                  <a:lnTo>
                    <a:pt x="921241" y="24196"/>
                  </a:lnTo>
                  <a:lnTo>
                    <a:pt x="965568" y="37404"/>
                  </a:lnTo>
                  <a:lnTo>
                    <a:pt x="1008675" y="53281"/>
                  </a:lnTo>
                  <a:lnTo>
                    <a:pt x="1050465" y="71732"/>
                  </a:lnTo>
                  <a:lnTo>
                    <a:pt x="1090842" y="92660"/>
                  </a:lnTo>
                  <a:lnTo>
                    <a:pt x="1129709" y="115968"/>
                  </a:lnTo>
                  <a:lnTo>
                    <a:pt x="1166970" y="141559"/>
                  </a:lnTo>
                  <a:lnTo>
                    <a:pt x="1202527" y="169336"/>
                  </a:lnTo>
                  <a:lnTo>
                    <a:pt x="1236284" y="199204"/>
                  </a:lnTo>
                  <a:lnTo>
                    <a:pt x="1268145" y="231065"/>
                  </a:lnTo>
                  <a:lnTo>
                    <a:pt x="1298012" y="264823"/>
                  </a:lnTo>
                  <a:lnTo>
                    <a:pt x="1325789" y="300380"/>
                  </a:lnTo>
                  <a:lnTo>
                    <a:pt x="1351380" y="337641"/>
                  </a:lnTo>
                  <a:lnTo>
                    <a:pt x="1374687" y="376508"/>
                  </a:lnTo>
                  <a:lnTo>
                    <a:pt x="1395614" y="416885"/>
                  </a:lnTo>
                  <a:lnTo>
                    <a:pt x="1414065" y="458675"/>
                  </a:lnTo>
                  <a:lnTo>
                    <a:pt x="1429942" y="501782"/>
                  </a:lnTo>
                  <a:lnTo>
                    <a:pt x="1443149" y="546108"/>
                  </a:lnTo>
                  <a:lnTo>
                    <a:pt x="1453590" y="591558"/>
                  </a:lnTo>
                  <a:lnTo>
                    <a:pt x="1461167" y="638034"/>
                  </a:lnTo>
                  <a:lnTo>
                    <a:pt x="1465784" y="685440"/>
                  </a:lnTo>
                  <a:lnTo>
                    <a:pt x="1467345" y="733678"/>
                  </a:lnTo>
                  <a:close/>
                </a:path>
              </a:pathLst>
            </a:custGeom>
            <a:ln w="30340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197050" y="1295899"/>
              <a:ext cx="1550035" cy="1550035"/>
            </a:xfrm>
            <a:custGeom>
              <a:avLst/>
              <a:gdLst/>
              <a:ahLst/>
              <a:cxnLst/>
              <a:rect l="l" t="t" r="r" b="b"/>
              <a:pathLst>
                <a:path w="1550035" h="1550035">
                  <a:moveTo>
                    <a:pt x="1549793" y="774903"/>
                  </a:moveTo>
                  <a:lnTo>
                    <a:pt x="1548379" y="822107"/>
                  </a:lnTo>
                  <a:lnTo>
                    <a:pt x="1544191" y="868564"/>
                  </a:lnTo>
                  <a:lnTo>
                    <a:pt x="1537309" y="914192"/>
                  </a:lnTo>
                  <a:lnTo>
                    <a:pt x="1527815" y="958910"/>
                  </a:lnTo>
                  <a:lnTo>
                    <a:pt x="1515790" y="1002636"/>
                  </a:lnTo>
                  <a:lnTo>
                    <a:pt x="1501314" y="1045290"/>
                  </a:lnTo>
                  <a:lnTo>
                    <a:pt x="1484470" y="1086792"/>
                  </a:lnTo>
                  <a:lnTo>
                    <a:pt x="1465338" y="1127058"/>
                  </a:lnTo>
                  <a:lnTo>
                    <a:pt x="1443998" y="1166010"/>
                  </a:lnTo>
                  <a:lnTo>
                    <a:pt x="1420533" y="1203565"/>
                  </a:lnTo>
                  <a:lnTo>
                    <a:pt x="1395023" y="1239643"/>
                  </a:lnTo>
                  <a:lnTo>
                    <a:pt x="1367549" y="1274162"/>
                  </a:lnTo>
                  <a:lnTo>
                    <a:pt x="1338192" y="1307041"/>
                  </a:lnTo>
                  <a:lnTo>
                    <a:pt x="1307034" y="1338200"/>
                  </a:lnTo>
                  <a:lnTo>
                    <a:pt x="1274154" y="1367558"/>
                  </a:lnTo>
                  <a:lnTo>
                    <a:pt x="1239636" y="1395032"/>
                  </a:lnTo>
                  <a:lnTo>
                    <a:pt x="1203558" y="1420543"/>
                  </a:lnTo>
                  <a:lnTo>
                    <a:pt x="1166003" y="1444008"/>
                  </a:lnTo>
                  <a:lnTo>
                    <a:pt x="1127051" y="1465348"/>
                  </a:lnTo>
                  <a:lnTo>
                    <a:pt x="1086784" y="1484481"/>
                  </a:lnTo>
                  <a:lnTo>
                    <a:pt x="1045283" y="1501326"/>
                  </a:lnTo>
                  <a:lnTo>
                    <a:pt x="1002628" y="1515801"/>
                  </a:lnTo>
                  <a:lnTo>
                    <a:pt x="958901" y="1527827"/>
                  </a:lnTo>
                  <a:lnTo>
                    <a:pt x="914182" y="1537321"/>
                  </a:lnTo>
                  <a:lnTo>
                    <a:pt x="868554" y="1544203"/>
                  </a:lnTo>
                  <a:lnTo>
                    <a:pt x="822096" y="1548392"/>
                  </a:lnTo>
                  <a:lnTo>
                    <a:pt x="774890" y="1549806"/>
                  </a:lnTo>
                  <a:lnTo>
                    <a:pt x="727685" y="1548392"/>
                  </a:lnTo>
                  <a:lnTo>
                    <a:pt x="681229" y="1544203"/>
                  </a:lnTo>
                  <a:lnTo>
                    <a:pt x="635601" y="1537321"/>
                  </a:lnTo>
                  <a:lnTo>
                    <a:pt x="590884" y="1527827"/>
                  </a:lnTo>
                  <a:lnTo>
                    <a:pt x="547158" y="1515801"/>
                  </a:lnTo>
                  <a:lnTo>
                    <a:pt x="504504" y="1501326"/>
                  </a:lnTo>
                  <a:lnTo>
                    <a:pt x="463003" y="1484481"/>
                  </a:lnTo>
                  <a:lnTo>
                    <a:pt x="422737" y="1465348"/>
                  </a:lnTo>
                  <a:lnTo>
                    <a:pt x="383786" y="1444008"/>
                  </a:lnTo>
                  <a:lnTo>
                    <a:pt x="346232" y="1420543"/>
                  </a:lnTo>
                  <a:lnTo>
                    <a:pt x="310155" y="1395032"/>
                  </a:lnTo>
                  <a:lnTo>
                    <a:pt x="275636" y="1367558"/>
                  </a:lnTo>
                  <a:lnTo>
                    <a:pt x="242757" y="1338200"/>
                  </a:lnTo>
                  <a:lnTo>
                    <a:pt x="211599" y="1307041"/>
                  </a:lnTo>
                  <a:lnTo>
                    <a:pt x="182243" y="1274162"/>
                  </a:lnTo>
                  <a:lnTo>
                    <a:pt x="154769" y="1239643"/>
                  </a:lnTo>
                  <a:lnTo>
                    <a:pt x="129259" y="1203565"/>
                  </a:lnTo>
                  <a:lnTo>
                    <a:pt x="105794" y="1166010"/>
                  </a:lnTo>
                  <a:lnTo>
                    <a:pt x="84455" y="1127058"/>
                  </a:lnTo>
                  <a:lnTo>
                    <a:pt x="65322" y="1086792"/>
                  </a:lnTo>
                  <a:lnTo>
                    <a:pt x="48478" y="1045290"/>
                  </a:lnTo>
                  <a:lnTo>
                    <a:pt x="34003" y="1002636"/>
                  </a:lnTo>
                  <a:lnTo>
                    <a:pt x="21978" y="958910"/>
                  </a:lnTo>
                  <a:lnTo>
                    <a:pt x="12484" y="914192"/>
                  </a:lnTo>
                  <a:lnTo>
                    <a:pt x="5602" y="868564"/>
                  </a:lnTo>
                  <a:lnTo>
                    <a:pt x="1414" y="822107"/>
                  </a:lnTo>
                  <a:lnTo>
                    <a:pt x="0" y="774903"/>
                  </a:lnTo>
                  <a:lnTo>
                    <a:pt x="1414" y="727699"/>
                  </a:lnTo>
                  <a:lnTo>
                    <a:pt x="5602" y="681244"/>
                  </a:lnTo>
                  <a:lnTo>
                    <a:pt x="12484" y="635617"/>
                  </a:lnTo>
                  <a:lnTo>
                    <a:pt x="21978" y="590900"/>
                  </a:lnTo>
                  <a:lnTo>
                    <a:pt x="34003" y="547174"/>
                  </a:lnTo>
                  <a:lnTo>
                    <a:pt x="48478" y="504520"/>
                  </a:lnTo>
                  <a:lnTo>
                    <a:pt x="65322" y="463019"/>
                  </a:lnTo>
                  <a:lnTo>
                    <a:pt x="84455" y="422752"/>
                  </a:lnTo>
                  <a:lnTo>
                    <a:pt x="105794" y="383801"/>
                  </a:lnTo>
                  <a:lnTo>
                    <a:pt x="129259" y="346246"/>
                  </a:lnTo>
                  <a:lnTo>
                    <a:pt x="154769" y="310168"/>
                  </a:lnTo>
                  <a:lnTo>
                    <a:pt x="182243" y="275649"/>
                  </a:lnTo>
                  <a:lnTo>
                    <a:pt x="211599" y="242769"/>
                  </a:lnTo>
                  <a:lnTo>
                    <a:pt x="242757" y="211610"/>
                  </a:lnTo>
                  <a:lnTo>
                    <a:pt x="275636" y="182252"/>
                  </a:lnTo>
                  <a:lnTo>
                    <a:pt x="310155" y="154777"/>
                  </a:lnTo>
                  <a:lnTo>
                    <a:pt x="346232" y="129266"/>
                  </a:lnTo>
                  <a:lnTo>
                    <a:pt x="383786" y="105800"/>
                  </a:lnTo>
                  <a:lnTo>
                    <a:pt x="422737" y="84460"/>
                  </a:lnTo>
                  <a:lnTo>
                    <a:pt x="463003" y="65326"/>
                  </a:lnTo>
                  <a:lnTo>
                    <a:pt x="504504" y="48481"/>
                  </a:lnTo>
                  <a:lnTo>
                    <a:pt x="547158" y="34005"/>
                  </a:lnTo>
                  <a:lnTo>
                    <a:pt x="590884" y="21979"/>
                  </a:lnTo>
                  <a:lnTo>
                    <a:pt x="635601" y="12485"/>
                  </a:lnTo>
                  <a:lnTo>
                    <a:pt x="681229" y="5603"/>
                  </a:lnTo>
                  <a:lnTo>
                    <a:pt x="727685" y="1414"/>
                  </a:lnTo>
                  <a:lnTo>
                    <a:pt x="774890" y="0"/>
                  </a:lnTo>
                  <a:lnTo>
                    <a:pt x="822096" y="1414"/>
                  </a:lnTo>
                  <a:lnTo>
                    <a:pt x="868554" y="5603"/>
                  </a:lnTo>
                  <a:lnTo>
                    <a:pt x="914182" y="12485"/>
                  </a:lnTo>
                  <a:lnTo>
                    <a:pt x="958901" y="21979"/>
                  </a:lnTo>
                  <a:lnTo>
                    <a:pt x="1002628" y="34005"/>
                  </a:lnTo>
                  <a:lnTo>
                    <a:pt x="1045283" y="48481"/>
                  </a:lnTo>
                  <a:lnTo>
                    <a:pt x="1086784" y="65326"/>
                  </a:lnTo>
                  <a:lnTo>
                    <a:pt x="1127051" y="84460"/>
                  </a:lnTo>
                  <a:lnTo>
                    <a:pt x="1166003" y="105800"/>
                  </a:lnTo>
                  <a:lnTo>
                    <a:pt x="1203558" y="129266"/>
                  </a:lnTo>
                  <a:lnTo>
                    <a:pt x="1239636" y="154777"/>
                  </a:lnTo>
                  <a:lnTo>
                    <a:pt x="1274154" y="182252"/>
                  </a:lnTo>
                  <a:lnTo>
                    <a:pt x="1307034" y="211610"/>
                  </a:lnTo>
                  <a:lnTo>
                    <a:pt x="1338192" y="242769"/>
                  </a:lnTo>
                  <a:lnTo>
                    <a:pt x="1367549" y="275649"/>
                  </a:lnTo>
                  <a:lnTo>
                    <a:pt x="1395023" y="310168"/>
                  </a:lnTo>
                  <a:lnTo>
                    <a:pt x="1420533" y="346246"/>
                  </a:lnTo>
                  <a:lnTo>
                    <a:pt x="1443998" y="383801"/>
                  </a:lnTo>
                  <a:lnTo>
                    <a:pt x="1465338" y="422752"/>
                  </a:lnTo>
                  <a:lnTo>
                    <a:pt x="1484470" y="463019"/>
                  </a:lnTo>
                  <a:lnTo>
                    <a:pt x="1501314" y="504520"/>
                  </a:lnTo>
                  <a:lnTo>
                    <a:pt x="1515790" y="547174"/>
                  </a:lnTo>
                  <a:lnTo>
                    <a:pt x="1527815" y="590900"/>
                  </a:lnTo>
                  <a:lnTo>
                    <a:pt x="1537309" y="635617"/>
                  </a:lnTo>
                  <a:lnTo>
                    <a:pt x="1544191" y="681244"/>
                  </a:lnTo>
                  <a:lnTo>
                    <a:pt x="1548379" y="727699"/>
                  </a:lnTo>
                  <a:lnTo>
                    <a:pt x="1549793" y="774903"/>
                  </a:lnTo>
                  <a:close/>
                </a:path>
              </a:pathLst>
            </a:custGeom>
            <a:ln w="32042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19340" y="1318187"/>
              <a:ext cx="1505585" cy="1505585"/>
            </a:xfrm>
            <a:custGeom>
              <a:avLst/>
              <a:gdLst/>
              <a:ahLst/>
              <a:cxnLst/>
              <a:rect l="l" t="t" r="r" b="b"/>
              <a:pathLst>
                <a:path w="1505585" h="1505585">
                  <a:moveTo>
                    <a:pt x="1505216" y="752614"/>
                  </a:moveTo>
                  <a:lnTo>
                    <a:pt x="1503736" y="800211"/>
                  </a:lnTo>
                  <a:lnTo>
                    <a:pt x="1499352" y="847021"/>
                  </a:lnTo>
                  <a:lnTo>
                    <a:pt x="1492155" y="892956"/>
                  </a:lnTo>
                  <a:lnTo>
                    <a:pt x="1482231" y="937928"/>
                  </a:lnTo>
                  <a:lnTo>
                    <a:pt x="1469669" y="981849"/>
                  </a:lnTo>
                  <a:lnTo>
                    <a:pt x="1454557" y="1024630"/>
                  </a:lnTo>
                  <a:lnTo>
                    <a:pt x="1436983" y="1066184"/>
                  </a:lnTo>
                  <a:lnTo>
                    <a:pt x="1417036" y="1106422"/>
                  </a:lnTo>
                  <a:lnTo>
                    <a:pt x="1394803" y="1145257"/>
                  </a:lnTo>
                  <a:lnTo>
                    <a:pt x="1370373" y="1182599"/>
                  </a:lnTo>
                  <a:lnTo>
                    <a:pt x="1343834" y="1218362"/>
                  </a:lnTo>
                  <a:lnTo>
                    <a:pt x="1315274" y="1252456"/>
                  </a:lnTo>
                  <a:lnTo>
                    <a:pt x="1284781" y="1284793"/>
                  </a:lnTo>
                  <a:lnTo>
                    <a:pt x="1252443" y="1315286"/>
                  </a:lnTo>
                  <a:lnTo>
                    <a:pt x="1218349" y="1343846"/>
                  </a:lnTo>
                  <a:lnTo>
                    <a:pt x="1182587" y="1370386"/>
                  </a:lnTo>
                  <a:lnTo>
                    <a:pt x="1145244" y="1394816"/>
                  </a:lnTo>
                  <a:lnTo>
                    <a:pt x="1106410" y="1417048"/>
                  </a:lnTo>
                  <a:lnTo>
                    <a:pt x="1066171" y="1436996"/>
                  </a:lnTo>
                  <a:lnTo>
                    <a:pt x="1024617" y="1454569"/>
                  </a:lnTo>
                  <a:lnTo>
                    <a:pt x="981836" y="1469681"/>
                  </a:lnTo>
                  <a:lnTo>
                    <a:pt x="937915" y="1482243"/>
                  </a:lnTo>
                  <a:lnTo>
                    <a:pt x="892943" y="1492167"/>
                  </a:lnTo>
                  <a:lnTo>
                    <a:pt x="847008" y="1499365"/>
                  </a:lnTo>
                  <a:lnTo>
                    <a:pt x="800198" y="1503748"/>
                  </a:lnTo>
                  <a:lnTo>
                    <a:pt x="752602" y="1505229"/>
                  </a:lnTo>
                  <a:lnTo>
                    <a:pt x="705006" y="1503748"/>
                  </a:lnTo>
                  <a:lnTo>
                    <a:pt x="658198" y="1499365"/>
                  </a:lnTo>
                  <a:lnTo>
                    <a:pt x="612264" y="1492167"/>
                  </a:lnTo>
                  <a:lnTo>
                    <a:pt x="567293" y="1482243"/>
                  </a:lnTo>
                  <a:lnTo>
                    <a:pt x="523373" y="1469681"/>
                  </a:lnTo>
                  <a:lnTo>
                    <a:pt x="480592" y="1454569"/>
                  </a:lnTo>
                  <a:lnTo>
                    <a:pt x="439039" y="1436996"/>
                  </a:lnTo>
                  <a:lnTo>
                    <a:pt x="398802" y="1417048"/>
                  </a:lnTo>
                  <a:lnTo>
                    <a:pt x="359968" y="1394816"/>
                  </a:lnTo>
                  <a:lnTo>
                    <a:pt x="322626" y="1370386"/>
                  </a:lnTo>
                  <a:lnTo>
                    <a:pt x="286864" y="1343846"/>
                  </a:lnTo>
                  <a:lnTo>
                    <a:pt x="252771" y="1315286"/>
                  </a:lnTo>
                  <a:lnTo>
                    <a:pt x="220433" y="1284793"/>
                  </a:lnTo>
                  <a:lnTo>
                    <a:pt x="189941" y="1252456"/>
                  </a:lnTo>
                  <a:lnTo>
                    <a:pt x="161381" y="1218362"/>
                  </a:lnTo>
                  <a:lnTo>
                    <a:pt x="134842" y="1182599"/>
                  </a:lnTo>
                  <a:lnTo>
                    <a:pt x="110412" y="1145257"/>
                  </a:lnTo>
                  <a:lnTo>
                    <a:pt x="88180" y="1106422"/>
                  </a:lnTo>
                  <a:lnTo>
                    <a:pt x="68232" y="1066184"/>
                  </a:lnTo>
                  <a:lnTo>
                    <a:pt x="50659" y="1024630"/>
                  </a:lnTo>
                  <a:lnTo>
                    <a:pt x="35547" y="981849"/>
                  </a:lnTo>
                  <a:lnTo>
                    <a:pt x="22985" y="937928"/>
                  </a:lnTo>
                  <a:lnTo>
                    <a:pt x="13061" y="892956"/>
                  </a:lnTo>
                  <a:lnTo>
                    <a:pt x="5863" y="847021"/>
                  </a:lnTo>
                  <a:lnTo>
                    <a:pt x="1480" y="800211"/>
                  </a:lnTo>
                  <a:lnTo>
                    <a:pt x="0" y="752614"/>
                  </a:lnTo>
                  <a:lnTo>
                    <a:pt x="1480" y="705018"/>
                  </a:lnTo>
                  <a:lnTo>
                    <a:pt x="5863" y="658208"/>
                  </a:lnTo>
                  <a:lnTo>
                    <a:pt x="13061" y="612273"/>
                  </a:lnTo>
                  <a:lnTo>
                    <a:pt x="22985" y="567301"/>
                  </a:lnTo>
                  <a:lnTo>
                    <a:pt x="35547" y="523380"/>
                  </a:lnTo>
                  <a:lnTo>
                    <a:pt x="50659" y="480598"/>
                  </a:lnTo>
                  <a:lnTo>
                    <a:pt x="68232" y="439044"/>
                  </a:lnTo>
                  <a:lnTo>
                    <a:pt x="88180" y="398806"/>
                  </a:lnTo>
                  <a:lnTo>
                    <a:pt x="110412" y="359971"/>
                  </a:lnTo>
                  <a:lnTo>
                    <a:pt x="134842" y="322629"/>
                  </a:lnTo>
                  <a:lnTo>
                    <a:pt x="161381" y="286867"/>
                  </a:lnTo>
                  <a:lnTo>
                    <a:pt x="189941" y="252773"/>
                  </a:lnTo>
                  <a:lnTo>
                    <a:pt x="220433" y="220435"/>
                  </a:lnTo>
                  <a:lnTo>
                    <a:pt x="252771" y="189942"/>
                  </a:lnTo>
                  <a:lnTo>
                    <a:pt x="286864" y="161382"/>
                  </a:lnTo>
                  <a:lnTo>
                    <a:pt x="322626" y="134843"/>
                  </a:lnTo>
                  <a:lnTo>
                    <a:pt x="359968" y="110413"/>
                  </a:lnTo>
                  <a:lnTo>
                    <a:pt x="398802" y="88180"/>
                  </a:lnTo>
                  <a:lnTo>
                    <a:pt x="439039" y="68233"/>
                  </a:lnTo>
                  <a:lnTo>
                    <a:pt x="480592" y="50659"/>
                  </a:lnTo>
                  <a:lnTo>
                    <a:pt x="523373" y="35547"/>
                  </a:lnTo>
                  <a:lnTo>
                    <a:pt x="567293" y="22985"/>
                  </a:lnTo>
                  <a:lnTo>
                    <a:pt x="612264" y="13061"/>
                  </a:lnTo>
                  <a:lnTo>
                    <a:pt x="658198" y="5863"/>
                  </a:lnTo>
                  <a:lnTo>
                    <a:pt x="705006" y="1480"/>
                  </a:lnTo>
                  <a:lnTo>
                    <a:pt x="752602" y="0"/>
                  </a:lnTo>
                  <a:lnTo>
                    <a:pt x="800198" y="1480"/>
                  </a:lnTo>
                  <a:lnTo>
                    <a:pt x="847008" y="5863"/>
                  </a:lnTo>
                  <a:lnTo>
                    <a:pt x="892943" y="13061"/>
                  </a:lnTo>
                  <a:lnTo>
                    <a:pt x="937915" y="22985"/>
                  </a:lnTo>
                  <a:lnTo>
                    <a:pt x="981836" y="35547"/>
                  </a:lnTo>
                  <a:lnTo>
                    <a:pt x="1024617" y="50659"/>
                  </a:lnTo>
                  <a:lnTo>
                    <a:pt x="1066171" y="68233"/>
                  </a:lnTo>
                  <a:lnTo>
                    <a:pt x="1106410" y="88180"/>
                  </a:lnTo>
                  <a:lnTo>
                    <a:pt x="1145244" y="110413"/>
                  </a:lnTo>
                  <a:lnTo>
                    <a:pt x="1182587" y="134843"/>
                  </a:lnTo>
                  <a:lnTo>
                    <a:pt x="1218349" y="161382"/>
                  </a:lnTo>
                  <a:lnTo>
                    <a:pt x="1252443" y="189942"/>
                  </a:lnTo>
                  <a:lnTo>
                    <a:pt x="1284781" y="220435"/>
                  </a:lnTo>
                  <a:lnTo>
                    <a:pt x="1315274" y="252773"/>
                  </a:lnTo>
                  <a:lnTo>
                    <a:pt x="1343834" y="286867"/>
                  </a:lnTo>
                  <a:lnTo>
                    <a:pt x="1370373" y="322629"/>
                  </a:lnTo>
                  <a:lnTo>
                    <a:pt x="1394803" y="359971"/>
                  </a:lnTo>
                  <a:lnTo>
                    <a:pt x="1417036" y="398806"/>
                  </a:lnTo>
                  <a:lnTo>
                    <a:pt x="1436983" y="439044"/>
                  </a:lnTo>
                  <a:lnTo>
                    <a:pt x="1454557" y="480598"/>
                  </a:lnTo>
                  <a:lnTo>
                    <a:pt x="1469669" y="523380"/>
                  </a:lnTo>
                  <a:lnTo>
                    <a:pt x="1482231" y="567301"/>
                  </a:lnTo>
                  <a:lnTo>
                    <a:pt x="1492155" y="612273"/>
                  </a:lnTo>
                  <a:lnTo>
                    <a:pt x="1499352" y="658208"/>
                  </a:lnTo>
                  <a:lnTo>
                    <a:pt x="1503736" y="705018"/>
                  </a:lnTo>
                  <a:lnTo>
                    <a:pt x="1505216" y="752614"/>
                  </a:lnTo>
                  <a:close/>
                </a:path>
              </a:pathLst>
            </a:custGeom>
            <a:ln w="31115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9607499-D1A6-1D4E-A08E-FD1533D091A1}"/>
              </a:ext>
            </a:extLst>
          </p:cNvPr>
          <p:cNvGrpSpPr/>
          <p:nvPr/>
        </p:nvGrpSpPr>
        <p:grpSpPr>
          <a:xfrm>
            <a:off x="5914688" y="2991410"/>
            <a:ext cx="1550035" cy="1550035"/>
            <a:chOff x="5914688" y="2991410"/>
            <a:chExt cx="1550035" cy="1550035"/>
          </a:xfrm>
        </p:grpSpPr>
        <p:sp>
          <p:nvSpPr>
            <p:cNvPr id="26" name="object 26"/>
            <p:cNvSpPr/>
            <p:nvPr/>
          </p:nvSpPr>
          <p:spPr>
            <a:xfrm>
              <a:off x="5955911" y="3032634"/>
              <a:ext cx="1467485" cy="1467485"/>
            </a:xfrm>
            <a:custGeom>
              <a:avLst/>
              <a:gdLst/>
              <a:ahLst/>
              <a:cxnLst/>
              <a:rect l="l" t="t" r="r" b="b"/>
              <a:pathLst>
                <a:path w="1467484" h="1467485">
                  <a:moveTo>
                    <a:pt x="1467332" y="733679"/>
                  </a:moveTo>
                  <a:lnTo>
                    <a:pt x="1465772" y="781917"/>
                  </a:lnTo>
                  <a:lnTo>
                    <a:pt x="1461154" y="829323"/>
                  </a:lnTo>
                  <a:lnTo>
                    <a:pt x="1453577" y="875799"/>
                  </a:lnTo>
                  <a:lnTo>
                    <a:pt x="1443137" y="921248"/>
                  </a:lnTo>
                  <a:lnTo>
                    <a:pt x="1429929" y="965574"/>
                  </a:lnTo>
                  <a:lnTo>
                    <a:pt x="1414052" y="1008680"/>
                  </a:lnTo>
                  <a:lnTo>
                    <a:pt x="1395601" y="1050470"/>
                  </a:lnTo>
                  <a:lnTo>
                    <a:pt x="1374674" y="1090846"/>
                  </a:lnTo>
                  <a:lnTo>
                    <a:pt x="1351367" y="1129713"/>
                  </a:lnTo>
                  <a:lnTo>
                    <a:pt x="1325776" y="1166973"/>
                  </a:lnTo>
                  <a:lnTo>
                    <a:pt x="1297999" y="1202529"/>
                  </a:lnTo>
                  <a:lnTo>
                    <a:pt x="1268132" y="1236286"/>
                  </a:lnTo>
                  <a:lnTo>
                    <a:pt x="1236272" y="1268146"/>
                  </a:lnTo>
                  <a:lnTo>
                    <a:pt x="1202514" y="1298013"/>
                  </a:lnTo>
                  <a:lnTo>
                    <a:pt x="1166957" y="1325790"/>
                  </a:lnTo>
                  <a:lnTo>
                    <a:pt x="1129697" y="1351380"/>
                  </a:lnTo>
                  <a:lnTo>
                    <a:pt x="1090830" y="1374687"/>
                  </a:lnTo>
                  <a:lnTo>
                    <a:pt x="1050452" y="1395614"/>
                  </a:lnTo>
                  <a:lnTo>
                    <a:pt x="1008662" y="1414065"/>
                  </a:lnTo>
                  <a:lnTo>
                    <a:pt x="965555" y="1429942"/>
                  </a:lnTo>
                  <a:lnTo>
                    <a:pt x="921228" y="1443149"/>
                  </a:lnTo>
                  <a:lnTo>
                    <a:pt x="875777" y="1453590"/>
                  </a:lnTo>
                  <a:lnTo>
                    <a:pt x="829300" y="1461167"/>
                  </a:lnTo>
                  <a:lnTo>
                    <a:pt x="781893" y="1465784"/>
                  </a:lnTo>
                  <a:lnTo>
                    <a:pt x="733653" y="1467345"/>
                  </a:lnTo>
                  <a:lnTo>
                    <a:pt x="685416" y="1465784"/>
                  </a:lnTo>
                  <a:lnTo>
                    <a:pt x="638011" y="1461167"/>
                  </a:lnTo>
                  <a:lnTo>
                    <a:pt x="591537" y="1453590"/>
                  </a:lnTo>
                  <a:lnTo>
                    <a:pt x="546089" y="1443149"/>
                  </a:lnTo>
                  <a:lnTo>
                    <a:pt x="501764" y="1429942"/>
                  </a:lnTo>
                  <a:lnTo>
                    <a:pt x="458658" y="1414065"/>
                  </a:lnTo>
                  <a:lnTo>
                    <a:pt x="416870" y="1395614"/>
                  </a:lnTo>
                  <a:lnTo>
                    <a:pt x="376494" y="1374687"/>
                  </a:lnTo>
                  <a:lnTo>
                    <a:pt x="337628" y="1351380"/>
                  </a:lnTo>
                  <a:lnTo>
                    <a:pt x="300369" y="1325790"/>
                  </a:lnTo>
                  <a:lnTo>
                    <a:pt x="264813" y="1298013"/>
                  </a:lnTo>
                  <a:lnTo>
                    <a:pt x="231056" y="1268146"/>
                  </a:lnTo>
                  <a:lnTo>
                    <a:pt x="199197" y="1236286"/>
                  </a:lnTo>
                  <a:lnTo>
                    <a:pt x="169330" y="1202529"/>
                  </a:lnTo>
                  <a:lnTo>
                    <a:pt x="141553" y="1166973"/>
                  </a:lnTo>
                  <a:lnTo>
                    <a:pt x="115963" y="1129713"/>
                  </a:lnTo>
                  <a:lnTo>
                    <a:pt x="92657" y="1090846"/>
                  </a:lnTo>
                  <a:lnTo>
                    <a:pt x="71730" y="1050470"/>
                  </a:lnTo>
                  <a:lnTo>
                    <a:pt x="53279" y="1008680"/>
                  </a:lnTo>
                  <a:lnTo>
                    <a:pt x="37402" y="965574"/>
                  </a:lnTo>
                  <a:lnTo>
                    <a:pt x="24195" y="921248"/>
                  </a:lnTo>
                  <a:lnTo>
                    <a:pt x="13754" y="875799"/>
                  </a:lnTo>
                  <a:lnTo>
                    <a:pt x="6177" y="829323"/>
                  </a:lnTo>
                  <a:lnTo>
                    <a:pt x="1560" y="781917"/>
                  </a:lnTo>
                  <a:lnTo>
                    <a:pt x="0" y="733679"/>
                  </a:lnTo>
                  <a:lnTo>
                    <a:pt x="1560" y="685440"/>
                  </a:lnTo>
                  <a:lnTo>
                    <a:pt x="6177" y="638034"/>
                  </a:lnTo>
                  <a:lnTo>
                    <a:pt x="13754" y="591558"/>
                  </a:lnTo>
                  <a:lnTo>
                    <a:pt x="24195" y="546108"/>
                  </a:lnTo>
                  <a:lnTo>
                    <a:pt x="37402" y="501782"/>
                  </a:lnTo>
                  <a:lnTo>
                    <a:pt x="53279" y="458675"/>
                  </a:lnTo>
                  <a:lnTo>
                    <a:pt x="71730" y="416885"/>
                  </a:lnTo>
                  <a:lnTo>
                    <a:pt x="92657" y="376508"/>
                  </a:lnTo>
                  <a:lnTo>
                    <a:pt x="115963" y="337641"/>
                  </a:lnTo>
                  <a:lnTo>
                    <a:pt x="141553" y="300380"/>
                  </a:lnTo>
                  <a:lnTo>
                    <a:pt x="169330" y="264823"/>
                  </a:lnTo>
                  <a:lnTo>
                    <a:pt x="199197" y="231065"/>
                  </a:lnTo>
                  <a:lnTo>
                    <a:pt x="231056" y="199204"/>
                  </a:lnTo>
                  <a:lnTo>
                    <a:pt x="264813" y="169336"/>
                  </a:lnTo>
                  <a:lnTo>
                    <a:pt x="300369" y="141559"/>
                  </a:lnTo>
                  <a:lnTo>
                    <a:pt x="337628" y="115968"/>
                  </a:lnTo>
                  <a:lnTo>
                    <a:pt x="376494" y="92660"/>
                  </a:lnTo>
                  <a:lnTo>
                    <a:pt x="416870" y="71732"/>
                  </a:lnTo>
                  <a:lnTo>
                    <a:pt x="458658" y="53281"/>
                  </a:lnTo>
                  <a:lnTo>
                    <a:pt x="501764" y="37404"/>
                  </a:lnTo>
                  <a:lnTo>
                    <a:pt x="546089" y="24196"/>
                  </a:lnTo>
                  <a:lnTo>
                    <a:pt x="591537" y="13755"/>
                  </a:lnTo>
                  <a:lnTo>
                    <a:pt x="638011" y="6178"/>
                  </a:lnTo>
                  <a:lnTo>
                    <a:pt x="685416" y="1560"/>
                  </a:lnTo>
                  <a:lnTo>
                    <a:pt x="733653" y="0"/>
                  </a:lnTo>
                  <a:lnTo>
                    <a:pt x="781893" y="1560"/>
                  </a:lnTo>
                  <a:lnTo>
                    <a:pt x="829300" y="6178"/>
                  </a:lnTo>
                  <a:lnTo>
                    <a:pt x="875777" y="13755"/>
                  </a:lnTo>
                  <a:lnTo>
                    <a:pt x="921228" y="24196"/>
                  </a:lnTo>
                  <a:lnTo>
                    <a:pt x="965555" y="37404"/>
                  </a:lnTo>
                  <a:lnTo>
                    <a:pt x="1008662" y="53281"/>
                  </a:lnTo>
                  <a:lnTo>
                    <a:pt x="1050452" y="71732"/>
                  </a:lnTo>
                  <a:lnTo>
                    <a:pt x="1090830" y="92660"/>
                  </a:lnTo>
                  <a:lnTo>
                    <a:pt x="1129697" y="115968"/>
                  </a:lnTo>
                  <a:lnTo>
                    <a:pt x="1166957" y="141559"/>
                  </a:lnTo>
                  <a:lnTo>
                    <a:pt x="1202514" y="169336"/>
                  </a:lnTo>
                  <a:lnTo>
                    <a:pt x="1236272" y="199204"/>
                  </a:lnTo>
                  <a:lnTo>
                    <a:pt x="1268132" y="231065"/>
                  </a:lnTo>
                  <a:lnTo>
                    <a:pt x="1297999" y="264823"/>
                  </a:lnTo>
                  <a:lnTo>
                    <a:pt x="1325776" y="300380"/>
                  </a:lnTo>
                  <a:lnTo>
                    <a:pt x="1351367" y="337641"/>
                  </a:lnTo>
                  <a:lnTo>
                    <a:pt x="1374674" y="376508"/>
                  </a:lnTo>
                  <a:lnTo>
                    <a:pt x="1395601" y="416885"/>
                  </a:lnTo>
                  <a:lnTo>
                    <a:pt x="1414052" y="458675"/>
                  </a:lnTo>
                  <a:lnTo>
                    <a:pt x="1429929" y="501782"/>
                  </a:lnTo>
                  <a:lnTo>
                    <a:pt x="1443137" y="546108"/>
                  </a:lnTo>
                  <a:lnTo>
                    <a:pt x="1453577" y="591558"/>
                  </a:lnTo>
                  <a:lnTo>
                    <a:pt x="1461154" y="638034"/>
                  </a:lnTo>
                  <a:lnTo>
                    <a:pt x="1465772" y="685440"/>
                  </a:lnTo>
                  <a:lnTo>
                    <a:pt x="1467332" y="733679"/>
                  </a:lnTo>
                  <a:close/>
                </a:path>
              </a:pathLst>
            </a:custGeom>
            <a:ln w="30340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914688" y="2991410"/>
              <a:ext cx="1550035" cy="1550035"/>
            </a:xfrm>
            <a:custGeom>
              <a:avLst/>
              <a:gdLst/>
              <a:ahLst/>
              <a:cxnLst/>
              <a:rect l="l" t="t" r="r" b="b"/>
              <a:pathLst>
                <a:path w="1550034" h="1550035">
                  <a:moveTo>
                    <a:pt x="1549780" y="774903"/>
                  </a:moveTo>
                  <a:lnTo>
                    <a:pt x="1548366" y="822106"/>
                  </a:lnTo>
                  <a:lnTo>
                    <a:pt x="1544178" y="868561"/>
                  </a:lnTo>
                  <a:lnTo>
                    <a:pt x="1537296" y="914188"/>
                  </a:lnTo>
                  <a:lnTo>
                    <a:pt x="1527802" y="958905"/>
                  </a:lnTo>
                  <a:lnTo>
                    <a:pt x="1515777" y="1002630"/>
                  </a:lnTo>
                  <a:lnTo>
                    <a:pt x="1501302" y="1045284"/>
                  </a:lnTo>
                  <a:lnTo>
                    <a:pt x="1484457" y="1086784"/>
                  </a:lnTo>
                  <a:lnTo>
                    <a:pt x="1465325" y="1127050"/>
                  </a:lnTo>
                  <a:lnTo>
                    <a:pt x="1443986" y="1166001"/>
                  </a:lnTo>
                  <a:lnTo>
                    <a:pt x="1420520" y="1203556"/>
                  </a:lnTo>
                  <a:lnTo>
                    <a:pt x="1395010" y="1239633"/>
                  </a:lnTo>
                  <a:lnTo>
                    <a:pt x="1367536" y="1274151"/>
                  </a:lnTo>
                  <a:lnTo>
                    <a:pt x="1338180" y="1307031"/>
                  </a:lnTo>
                  <a:lnTo>
                    <a:pt x="1307021" y="1338189"/>
                  </a:lnTo>
                  <a:lnTo>
                    <a:pt x="1274142" y="1367546"/>
                  </a:lnTo>
                  <a:lnTo>
                    <a:pt x="1239623" y="1395020"/>
                  </a:lnTo>
                  <a:lnTo>
                    <a:pt x="1203545" y="1420531"/>
                  </a:lnTo>
                  <a:lnTo>
                    <a:pt x="1165990" y="1443996"/>
                  </a:lnTo>
                  <a:lnTo>
                    <a:pt x="1127039" y="1465336"/>
                  </a:lnTo>
                  <a:lnTo>
                    <a:pt x="1086772" y="1484468"/>
                  </a:lnTo>
                  <a:lnTo>
                    <a:pt x="1045270" y="1501313"/>
                  </a:lnTo>
                  <a:lnTo>
                    <a:pt x="1002615" y="1515789"/>
                  </a:lnTo>
                  <a:lnTo>
                    <a:pt x="958888" y="1527814"/>
                  </a:lnTo>
                  <a:lnTo>
                    <a:pt x="914170" y="1537308"/>
                  </a:lnTo>
                  <a:lnTo>
                    <a:pt x="868541" y="1544190"/>
                  </a:lnTo>
                  <a:lnTo>
                    <a:pt x="822083" y="1548379"/>
                  </a:lnTo>
                  <a:lnTo>
                    <a:pt x="774877" y="1549793"/>
                  </a:lnTo>
                  <a:lnTo>
                    <a:pt x="727674" y="1548379"/>
                  </a:lnTo>
                  <a:lnTo>
                    <a:pt x="681219" y="1544190"/>
                  </a:lnTo>
                  <a:lnTo>
                    <a:pt x="635592" y="1537308"/>
                  </a:lnTo>
                  <a:lnTo>
                    <a:pt x="590876" y="1527814"/>
                  </a:lnTo>
                  <a:lnTo>
                    <a:pt x="547151" y="1515789"/>
                  </a:lnTo>
                  <a:lnTo>
                    <a:pt x="504498" y="1501313"/>
                  </a:lnTo>
                  <a:lnTo>
                    <a:pt x="462998" y="1484468"/>
                  </a:lnTo>
                  <a:lnTo>
                    <a:pt x="422732" y="1465336"/>
                  </a:lnTo>
                  <a:lnTo>
                    <a:pt x="383782" y="1443996"/>
                  </a:lnTo>
                  <a:lnTo>
                    <a:pt x="346228" y="1420531"/>
                  </a:lnTo>
                  <a:lnTo>
                    <a:pt x="310152" y="1395020"/>
                  </a:lnTo>
                  <a:lnTo>
                    <a:pt x="275634" y="1367546"/>
                  </a:lnTo>
                  <a:lnTo>
                    <a:pt x="242755" y="1338189"/>
                  </a:lnTo>
                  <a:lnTo>
                    <a:pt x="211598" y="1307031"/>
                  </a:lnTo>
                  <a:lnTo>
                    <a:pt x="182241" y="1274151"/>
                  </a:lnTo>
                  <a:lnTo>
                    <a:pt x="154768" y="1239633"/>
                  </a:lnTo>
                  <a:lnTo>
                    <a:pt x="129258" y="1203556"/>
                  </a:lnTo>
                  <a:lnTo>
                    <a:pt x="105793" y="1166001"/>
                  </a:lnTo>
                  <a:lnTo>
                    <a:pt x="84454" y="1127050"/>
                  </a:lnTo>
                  <a:lnTo>
                    <a:pt x="65322" y="1086784"/>
                  </a:lnTo>
                  <a:lnTo>
                    <a:pt x="48478" y="1045284"/>
                  </a:lnTo>
                  <a:lnTo>
                    <a:pt x="34003" y="1002630"/>
                  </a:lnTo>
                  <a:lnTo>
                    <a:pt x="21978" y="958905"/>
                  </a:lnTo>
                  <a:lnTo>
                    <a:pt x="12484" y="914188"/>
                  </a:lnTo>
                  <a:lnTo>
                    <a:pt x="5602" y="868561"/>
                  </a:lnTo>
                  <a:lnTo>
                    <a:pt x="1414" y="822106"/>
                  </a:lnTo>
                  <a:lnTo>
                    <a:pt x="0" y="774903"/>
                  </a:lnTo>
                  <a:lnTo>
                    <a:pt x="1414" y="727698"/>
                  </a:lnTo>
                  <a:lnTo>
                    <a:pt x="5602" y="681241"/>
                  </a:lnTo>
                  <a:lnTo>
                    <a:pt x="12484" y="635614"/>
                  </a:lnTo>
                  <a:lnTo>
                    <a:pt x="21978" y="590896"/>
                  </a:lnTo>
                  <a:lnTo>
                    <a:pt x="34003" y="547169"/>
                  </a:lnTo>
                  <a:lnTo>
                    <a:pt x="48478" y="504515"/>
                  </a:lnTo>
                  <a:lnTo>
                    <a:pt x="65322" y="463014"/>
                  </a:lnTo>
                  <a:lnTo>
                    <a:pt x="84454" y="422747"/>
                  </a:lnTo>
                  <a:lnTo>
                    <a:pt x="105793" y="383795"/>
                  </a:lnTo>
                  <a:lnTo>
                    <a:pt x="129258" y="346240"/>
                  </a:lnTo>
                  <a:lnTo>
                    <a:pt x="154768" y="310163"/>
                  </a:lnTo>
                  <a:lnTo>
                    <a:pt x="182241" y="275644"/>
                  </a:lnTo>
                  <a:lnTo>
                    <a:pt x="211598" y="242764"/>
                  </a:lnTo>
                  <a:lnTo>
                    <a:pt x="242755" y="211605"/>
                  </a:lnTo>
                  <a:lnTo>
                    <a:pt x="275634" y="182248"/>
                  </a:lnTo>
                  <a:lnTo>
                    <a:pt x="310152" y="154773"/>
                  </a:lnTo>
                  <a:lnTo>
                    <a:pt x="346228" y="129263"/>
                  </a:lnTo>
                  <a:lnTo>
                    <a:pt x="383782" y="105797"/>
                  </a:lnTo>
                  <a:lnTo>
                    <a:pt x="422732" y="84457"/>
                  </a:lnTo>
                  <a:lnTo>
                    <a:pt x="462998" y="65324"/>
                  </a:lnTo>
                  <a:lnTo>
                    <a:pt x="504498" y="48480"/>
                  </a:lnTo>
                  <a:lnTo>
                    <a:pt x="547151" y="34004"/>
                  </a:lnTo>
                  <a:lnTo>
                    <a:pt x="590876" y="21979"/>
                  </a:lnTo>
                  <a:lnTo>
                    <a:pt x="635592" y="12484"/>
                  </a:lnTo>
                  <a:lnTo>
                    <a:pt x="681219" y="5602"/>
                  </a:lnTo>
                  <a:lnTo>
                    <a:pt x="727674" y="1414"/>
                  </a:lnTo>
                  <a:lnTo>
                    <a:pt x="774877" y="0"/>
                  </a:lnTo>
                  <a:lnTo>
                    <a:pt x="822083" y="1414"/>
                  </a:lnTo>
                  <a:lnTo>
                    <a:pt x="868541" y="5602"/>
                  </a:lnTo>
                  <a:lnTo>
                    <a:pt x="914170" y="12484"/>
                  </a:lnTo>
                  <a:lnTo>
                    <a:pt x="958888" y="21979"/>
                  </a:lnTo>
                  <a:lnTo>
                    <a:pt x="1002615" y="34004"/>
                  </a:lnTo>
                  <a:lnTo>
                    <a:pt x="1045270" y="48480"/>
                  </a:lnTo>
                  <a:lnTo>
                    <a:pt x="1086772" y="65324"/>
                  </a:lnTo>
                  <a:lnTo>
                    <a:pt x="1127039" y="84457"/>
                  </a:lnTo>
                  <a:lnTo>
                    <a:pt x="1165990" y="105797"/>
                  </a:lnTo>
                  <a:lnTo>
                    <a:pt x="1203545" y="129263"/>
                  </a:lnTo>
                  <a:lnTo>
                    <a:pt x="1239623" y="154773"/>
                  </a:lnTo>
                  <a:lnTo>
                    <a:pt x="1274142" y="182248"/>
                  </a:lnTo>
                  <a:lnTo>
                    <a:pt x="1307021" y="211605"/>
                  </a:lnTo>
                  <a:lnTo>
                    <a:pt x="1338180" y="242764"/>
                  </a:lnTo>
                  <a:lnTo>
                    <a:pt x="1367536" y="275644"/>
                  </a:lnTo>
                  <a:lnTo>
                    <a:pt x="1395010" y="310163"/>
                  </a:lnTo>
                  <a:lnTo>
                    <a:pt x="1420520" y="346240"/>
                  </a:lnTo>
                  <a:lnTo>
                    <a:pt x="1443986" y="383795"/>
                  </a:lnTo>
                  <a:lnTo>
                    <a:pt x="1465325" y="422747"/>
                  </a:lnTo>
                  <a:lnTo>
                    <a:pt x="1484457" y="463014"/>
                  </a:lnTo>
                  <a:lnTo>
                    <a:pt x="1501302" y="504515"/>
                  </a:lnTo>
                  <a:lnTo>
                    <a:pt x="1515777" y="547169"/>
                  </a:lnTo>
                  <a:lnTo>
                    <a:pt x="1527802" y="590896"/>
                  </a:lnTo>
                  <a:lnTo>
                    <a:pt x="1537296" y="635614"/>
                  </a:lnTo>
                  <a:lnTo>
                    <a:pt x="1544178" y="681241"/>
                  </a:lnTo>
                  <a:lnTo>
                    <a:pt x="1548366" y="727698"/>
                  </a:lnTo>
                  <a:lnTo>
                    <a:pt x="1549780" y="774903"/>
                  </a:lnTo>
                  <a:close/>
                </a:path>
              </a:pathLst>
            </a:custGeom>
            <a:ln w="32042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936966" y="3013698"/>
              <a:ext cx="1505585" cy="1505585"/>
            </a:xfrm>
            <a:custGeom>
              <a:avLst/>
              <a:gdLst/>
              <a:ahLst/>
              <a:cxnLst/>
              <a:rect l="l" t="t" r="r" b="b"/>
              <a:pathLst>
                <a:path w="1505584" h="1505585">
                  <a:moveTo>
                    <a:pt x="1505216" y="752614"/>
                  </a:moveTo>
                  <a:lnTo>
                    <a:pt x="1503736" y="800211"/>
                  </a:lnTo>
                  <a:lnTo>
                    <a:pt x="1499352" y="847021"/>
                  </a:lnTo>
                  <a:lnTo>
                    <a:pt x="1492155" y="892956"/>
                  </a:lnTo>
                  <a:lnTo>
                    <a:pt x="1482231" y="937928"/>
                  </a:lnTo>
                  <a:lnTo>
                    <a:pt x="1469670" y="981849"/>
                  </a:lnTo>
                  <a:lnTo>
                    <a:pt x="1454558" y="1024630"/>
                  </a:lnTo>
                  <a:lnTo>
                    <a:pt x="1436985" y="1066184"/>
                  </a:lnTo>
                  <a:lnTo>
                    <a:pt x="1417038" y="1106422"/>
                  </a:lnTo>
                  <a:lnTo>
                    <a:pt x="1394806" y="1145257"/>
                  </a:lnTo>
                  <a:lnTo>
                    <a:pt x="1370376" y="1182599"/>
                  </a:lnTo>
                  <a:lnTo>
                    <a:pt x="1343838" y="1218362"/>
                  </a:lnTo>
                  <a:lnTo>
                    <a:pt x="1315278" y="1252456"/>
                  </a:lnTo>
                  <a:lnTo>
                    <a:pt x="1284785" y="1284793"/>
                  </a:lnTo>
                  <a:lnTo>
                    <a:pt x="1252448" y="1315286"/>
                  </a:lnTo>
                  <a:lnTo>
                    <a:pt x="1218354" y="1343846"/>
                  </a:lnTo>
                  <a:lnTo>
                    <a:pt x="1182592" y="1370386"/>
                  </a:lnTo>
                  <a:lnTo>
                    <a:pt x="1145250" y="1394816"/>
                  </a:lnTo>
                  <a:lnTo>
                    <a:pt x="1106415" y="1417048"/>
                  </a:lnTo>
                  <a:lnTo>
                    <a:pt x="1066177" y="1436996"/>
                  </a:lnTo>
                  <a:lnTo>
                    <a:pt x="1024623" y="1454569"/>
                  </a:lnTo>
                  <a:lnTo>
                    <a:pt x="981841" y="1469681"/>
                  </a:lnTo>
                  <a:lnTo>
                    <a:pt x="937919" y="1482243"/>
                  </a:lnTo>
                  <a:lnTo>
                    <a:pt x="892947" y="1492167"/>
                  </a:lnTo>
                  <a:lnTo>
                    <a:pt x="847011" y="1499365"/>
                  </a:lnTo>
                  <a:lnTo>
                    <a:pt x="800199" y="1503748"/>
                  </a:lnTo>
                  <a:lnTo>
                    <a:pt x="752602" y="1505229"/>
                  </a:lnTo>
                  <a:lnTo>
                    <a:pt x="705006" y="1503748"/>
                  </a:lnTo>
                  <a:lnTo>
                    <a:pt x="658198" y="1499365"/>
                  </a:lnTo>
                  <a:lnTo>
                    <a:pt x="612264" y="1492167"/>
                  </a:lnTo>
                  <a:lnTo>
                    <a:pt x="567293" y="1482243"/>
                  </a:lnTo>
                  <a:lnTo>
                    <a:pt x="523373" y="1469681"/>
                  </a:lnTo>
                  <a:lnTo>
                    <a:pt x="480592" y="1454569"/>
                  </a:lnTo>
                  <a:lnTo>
                    <a:pt x="439039" y="1436996"/>
                  </a:lnTo>
                  <a:lnTo>
                    <a:pt x="398802" y="1417048"/>
                  </a:lnTo>
                  <a:lnTo>
                    <a:pt x="359968" y="1394816"/>
                  </a:lnTo>
                  <a:lnTo>
                    <a:pt x="322626" y="1370386"/>
                  </a:lnTo>
                  <a:lnTo>
                    <a:pt x="286864" y="1343846"/>
                  </a:lnTo>
                  <a:lnTo>
                    <a:pt x="252771" y="1315286"/>
                  </a:lnTo>
                  <a:lnTo>
                    <a:pt x="220433" y="1284793"/>
                  </a:lnTo>
                  <a:lnTo>
                    <a:pt x="189941" y="1252456"/>
                  </a:lnTo>
                  <a:lnTo>
                    <a:pt x="161381" y="1218362"/>
                  </a:lnTo>
                  <a:lnTo>
                    <a:pt x="134842" y="1182599"/>
                  </a:lnTo>
                  <a:lnTo>
                    <a:pt x="110412" y="1145257"/>
                  </a:lnTo>
                  <a:lnTo>
                    <a:pt x="88180" y="1106422"/>
                  </a:lnTo>
                  <a:lnTo>
                    <a:pt x="68232" y="1066184"/>
                  </a:lnTo>
                  <a:lnTo>
                    <a:pt x="50659" y="1024630"/>
                  </a:lnTo>
                  <a:lnTo>
                    <a:pt x="35547" y="981849"/>
                  </a:lnTo>
                  <a:lnTo>
                    <a:pt x="22985" y="937928"/>
                  </a:lnTo>
                  <a:lnTo>
                    <a:pt x="13061" y="892956"/>
                  </a:lnTo>
                  <a:lnTo>
                    <a:pt x="5863" y="847021"/>
                  </a:lnTo>
                  <a:lnTo>
                    <a:pt x="1480" y="800211"/>
                  </a:lnTo>
                  <a:lnTo>
                    <a:pt x="0" y="752614"/>
                  </a:lnTo>
                  <a:lnTo>
                    <a:pt x="1480" y="705018"/>
                  </a:lnTo>
                  <a:lnTo>
                    <a:pt x="5863" y="658208"/>
                  </a:lnTo>
                  <a:lnTo>
                    <a:pt x="13061" y="612273"/>
                  </a:lnTo>
                  <a:lnTo>
                    <a:pt x="22985" y="567301"/>
                  </a:lnTo>
                  <a:lnTo>
                    <a:pt x="35547" y="523380"/>
                  </a:lnTo>
                  <a:lnTo>
                    <a:pt x="50659" y="480598"/>
                  </a:lnTo>
                  <a:lnTo>
                    <a:pt x="68232" y="439044"/>
                  </a:lnTo>
                  <a:lnTo>
                    <a:pt x="88180" y="398806"/>
                  </a:lnTo>
                  <a:lnTo>
                    <a:pt x="110412" y="359971"/>
                  </a:lnTo>
                  <a:lnTo>
                    <a:pt x="134842" y="322629"/>
                  </a:lnTo>
                  <a:lnTo>
                    <a:pt x="161381" y="286867"/>
                  </a:lnTo>
                  <a:lnTo>
                    <a:pt x="189941" y="252773"/>
                  </a:lnTo>
                  <a:lnTo>
                    <a:pt x="220433" y="220435"/>
                  </a:lnTo>
                  <a:lnTo>
                    <a:pt x="252771" y="189942"/>
                  </a:lnTo>
                  <a:lnTo>
                    <a:pt x="286864" y="161382"/>
                  </a:lnTo>
                  <a:lnTo>
                    <a:pt x="322626" y="134843"/>
                  </a:lnTo>
                  <a:lnTo>
                    <a:pt x="359968" y="110413"/>
                  </a:lnTo>
                  <a:lnTo>
                    <a:pt x="398802" y="88180"/>
                  </a:lnTo>
                  <a:lnTo>
                    <a:pt x="439039" y="68233"/>
                  </a:lnTo>
                  <a:lnTo>
                    <a:pt x="480592" y="50659"/>
                  </a:lnTo>
                  <a:lnTo>
                    <a:pt x="523373" y="35547"/>
                  </a:lnTo>
                  <a:lnTo>
                    <a:pt x="567293" y="22985"/>
                  </a:lnTo>
                  <a:lnTo>
                    <a:pt x="612264" y="13061"/>
                  </a:lnTo>
                  <a:lnTo>
                    <a:pt x="658198" y="5863"/>
                  </a:lnTo>
                  <a:lnTo>
                    <a:pt x="705006" y="1480"/>
                  </a:lnTo>
                  <a:lnTo>
                    <a:pt x="752602" y="0"/>
                  </a:lnTo>
                  <a:lnTo>
                    <a:pt x="800199" y="1480"/>
                  </a:lnTo>
                  <a:lnTo>
                    <a:pt x="847011" y="5863"/>
                  </a:lnTo>
                  <a:lnTo>
                    <a:pt x="892947" y="13061"/>
                  </a:lnTo>
                  <a:lnTo>
                    <a:pt x="937919" y="22985"/>
                  </a:lnTo>
                  <a:lnTo>
                    <a:pt x="981841" y="35547"/>
                  </a:lnTo>
                  <a:lnTo>
                    <a:pt x="1024623" y="50659"/>
                  </a:lnTo>
                  <a:lnTo>
                    <a:pt x="1066177" y="68233"/>
                  </a:lnTo>
                  <a:lnTo>
                    <a:pt x="1106415" y="88180"/>
                  </a:lnTo>
                  <a:lnTo>
                    <a:pt x="1145250" y="110413"/>
                  </a:lnTo>
                  <a:lnTo>
                    <a:pt x="1182592" y="134843"/>
                  </a:lnTo>
                  <a:lnTo>
                    <a:pt x="1218354" y="161382"/>
                  </a:lnTo>
                  <a:lnTo>
                    <a:pt x="1252448" y="189942"/>
                  </a:lnTo>
                  <a:lnTo>
                    <a:pt x="1284785" y="220435"/>
                  </a:lnTo>
                  <a:lnTo>
                    <a:pt x="1315278" y="252773"/>
                  </a:lnTo>
                  <a:lnTo>
                    <a:pt x="1343838" y="286867"/>
                  </a:lnTo>
                  <a:lnTo>
                    <a:pt x="1370376" y="322629"/>
                  </a:lnTo>
                  <a:lnTo>
                    <a:pt x="1394806" y="359971"/>
                  </a:lnTo>
                  <a:lnTo>
                    <a:pt x="1417038" y="398806"/>
                  </a:lnTo>
                  <a:lnTo>
                    <a:pt x="1436985" y="439044"/>
                  </a:lnTo>
                  <a:lnTo>
                    <a:pt x="1454558" y="480598"/>
                  </a:lnTo>
                  <a:lnTo>
                    <a:pt x="1469670" y="523380"/>
                  </a:lnTo>
                  <a:lnTo>
                    <a:pt x="1482231" y="567301"/>
                  </a:lnTo>
                  <a:lnTo>
                    <a:pt x="1492155" y="612273"/>
                  </a:lnTo>
                  <a:lnTo>
                    <a:pt x="1499352" y="658208"/>
                  </a:lnTo>
                  <a:lnTo>
                    <a:pt x="1503736" y="705018"/>
                  </a:lnTo>
                  <a:lnTo>
                    <a:pt x="1505216" y="752614"/>
                  </a:lnTo>
                  <a:close/>
                </a:path>
              </a:pathLst>
            </a:custGeom>
            <a:ln w="31115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A263794-E484-324B-9DEE-55C82A09A305}"/>
              </a:ext>
            </a:extLst>
          </p:cNvPr>
          <p:cNvGrpSpPr/>
          <p:nvPr/>
        </p:nvGrpSpPr>
        <p:grpSpPr>
          <a:xfrm>
            <a:off x="4197050" y="2991410"/>
            <a:ext cx="1550035" cy="1550035"/>
            <a:chOff x="4197050" y="2991410"/>
            <a:chExt cx="1550035" cy="1550035"/>
          </a:xfrm>
        </p:grpSpPr>
        <p:sp>
          <p:nvSpPr>
            <p:cNvPr id="29" name="object 29"/>
            <p:cNvSpPr/>
            <p:nvPr/>
          </p:nvSpPr>
          <p:spPr>
            <a:xfrm>
              <a:off x="4238273" y="3032634"/>
              <a:ext cx="1467485" cy="1467485"/>
            </a:xfrm>
            <a:custGeom>
              <a:avLst/>
              <a:gdLst/>
              <a:ahLst/>
              <a:cxnLst/>
              <a:rect l="l" t="t" r="r" b="b"/>
              <a:pathLst>
                <a:path w="1467485" h="1467485">
                  <a:moveTo>
                    <a:pt x="1467345" y="733679"/>
                  </a:moveTo>
                  <a:lnTo>
                    <a:pt x="1465784" y="781917"/>
                  </a:lnTo>
                  <a:lnTo>
                    <a:pt x="1461167" y="829323"/>
                  </a:lnTo>
                  <a:lnTo>
                    <a:pt x="1453590" y="875799"/>
                  </a:lnTo>
                  <a:lnTo>
                    <a:pt x="1443149" y="921248"/>
                  </a:lnTo>
                  <a:lnTo>
                    <a:pt x="1429942" y="965574"/>
                  </a:lnTo>
                  <a:lnTo>
                    <a:pt x="1414065" y="1008680"/>
                  </a:lnTo>
                  <a:lnTo>
                    <a:pt x="1395614" y="1050470"/>
                  </a:lnTo>
                  <a:lnTo>
                    <a:pt x="1374687" y="1090846"/>
                  </a:lnTo>
                  <a:lnTo>
                    <a:pt x="1351380" y="1129713"/>
                  </a:lnTo>
                  <a:lnTo>
                    <a:pt x="1325789" y="1166973"/>
                  </a:lnTo>
                  <a:lnTo>
                    <a:pt x="1298012" y="1202529"/>
                  </a:lnTo>
                  <a:lnTo>
                    <a:pt x="1268145" y="1236286"/>
                  </a:lnTo>
                  <a:lnTo>
                    <a:pt x="1236284" y="1268146"/>
                  </a:lnTo>
                  <a:lnTo>
                    <a:pt x="1202527" y="1298013"/>
                  </a:lnTo>
                  <a:lnTo>
                    <a:pt x="1166970" y="1325790"/>
                  </a:lnTo>
                  <a:lnTo>
                    <a:pt x="1129709" y="1351380"/>
                  </a:lnTo>
                  <a:lnTo>
                    <a:pt x="1090842" y="1374687"/>
                  </a:lnTo>
                  <a:lnTo>
                    <a:pt x="1050465" y="1395614"/>
                  </a:lnTo>
                  <a:lnTo>
                    <a:pt x="1008675" y="1414065"/>
                  </a:lnTo>
                  <a:lnTo>
                    <a:pt x="965568" y="1429942"/>
                  </a:lnTo>
                  <a:lnTo>
                    <a:pt x="921241" y="1443149"/>
                  </a:lnTo>
                  <a:lnTo>
                    <a:pt x="875790" y="1453590"/>
                  </a:lnTo>
                  <a:lnTo>
                    <a:pt x="829313" y="1461167"/>
                  </a:lnTo>
                  <a:lnTo>
                    <a:pt x="781906" y="1465784"/>
                  </a:lnTo>
                  <a:lnTo>
                    <a:pt x="733666" y="1467345"/>
                  </a:lnTo>
                  <a:lnTo>
                    <a:pt x="685427" y="1465784"/>
                  </a:lnTo>
                  <a:lnTo>
                    <a:pt x="638021" y="1461167"/>
                  </a:lnTo>
                  <a:lnTo>
                    <a:pt x="591546" y="1453590"/>
                  </a:lnTo>
                  <a:lnTo>
                    <a:pt x="546096" y="1443149"/>
                  </a:lnTo>
                  <a:lnTo>
                    <a:pt x="501770" y="1429942"/>
                  </a:lnTo>
                  <a:lnTo>
                    <a:pt x="458664" y="1414065"/>
                  </a:lnTo>
                  <a:lnTo>
                    <a:pt x="416874" y="1395614"/>
                  </a:lnTo>
                  <a:lnTo>
                    <a:pt x="376498" y="1374687"/>
                  </a:lnTo>
                  <a:lnTo>
                    <a:pt x="337632" y="1351380"/>
                  </a:lnTo>
                  <a:lnTo>
                    <a:pt x="300372" y="1325790"/>
                  </a:lnTo>
                  <a:lnTo>
                    <a:pt x="264815" y="1298013"/>
                  </a:lnTo>
                  <a:lnTo>
                    <a:pt x="231058" y="1268146"/>
                  </a:lnTo>
                  <a:lnTo>
                    <a:pt x="199198" y="1236286"/>
                  </a:lnTo>
                  <a:lnTo>
                    <a:pt x="169331" y="1202529"/>
                  </a:lnTo>
                  <a:lnTo>
                    <a:pt x="141554" y="1166973"/>
                  </a:lnTo>
                  <a:lnTo>
                    <a:pt x="115964" y="1129713"/>
                  </a:lnTo>
                  <a:lnTo>
                    <a:pt x="92657" y="1090846"/>
                  </a:lnTo>
                  <a:lnTo>
                    <a:pt x="71730" y="1050470"/>
                  </a:lnTo>
                  <a:lnTo>
                    <a:pt x="53279" y="1008680"/>
                  </a:lnTo>
                  <a:lnTo>
                    <a:pt x="37402" y="965574"/>
                  </a:lnTo>
                  <a:lnTo>
                    <a:pt x="24195" y="921248"/>
                  </a:lnTo>
                  <a:lnTo>
                    <a:pt x="13754" y="875799"/>
                  </a:lnTo>
                  <a:lnTo>
                    <a:pt x="6177" y="829323"/>
                  </a:lnTo>
                  <a:lnTo>
                    <a:pt x="1560" y="781917"/>
                  </a:lnTo>
                  <a:lnTo>
                    <a:pt x="0" y="733679"/>
                  </a:lnTo>
                  <a:lnTo>
                    <a:pt x="1560" y="685440"/>
                  </a:lnTo>
                  <a:lnTo>
                    <a:pt x="6177" y="638034"/>
                  </a:lnTo>
                  <a:lnTo>
                    <a:pt x="13754" y="591558"/>
                  </a:lnTo>
                  <a:lnTo>
                    <a:pt x="24195" y="546108"/>
                  </a:lnTo>
                  <a:lnTo>
                    <a:pt x="37402" y="501782"/>
                  </a:lnTo>
                  <a:lnTo>
                    <a:pt x="53279" y="458675"/>
                  </a:lnTo>
                  <a:lnTo>
                    <a:pt x="71730" y="416885"/>
                  </a:lnTo>
                  <a:lnTo>
                    <a:pt x="92657" y="376508"/>
                  </a:lnTo>
                  <a:lnTo>
                    <a:pt x="115964" y="337641"/>
                  </a:lnTo>
                  <a:lnTo>
                    <a:pt x="141554" y="300380"/>
                  </a:lnTo>
                  <a:lnTo>
                    <a:pt x="169331" y="264823"/>
                  </a:lnTo>
                  <a:lnTo>
                    <a:pt x="199198" y="231065"/>
                  </a:lnTo>
                  <a:lnTo>
                    <a:pt x="231058" y="199204"/>
                  </a:lnTo>
                  <a:lnTo>
                    <a:pt x="264815" y="169336"/>
                  </a:lnTo>
                  <a:lnTo>
                    <a:pt x="300372" y="141559"/>
                  </a:lnTo>
                  <a:lnTo>
                    <a:pt x="337632" y="115968"/>
                  </a:lnTo>
                  <a:lnTo>
                    <a:pt x="376498" y="92660"/>
                  </a:lnTo>
                  <a:lnTo>
                    <a:pt x="416874" y="71732"/>
                  </a:lnTo>
                  <a:lnTo>
                    <a:pt x="458664" y="53281"/>
                  </a:lnTo>
                  <a:lnTo>
                    <a:pt x="501770" y="37404"/>
                  </a:lnTo>
                  <a:lnTo>
                    <a:pt x="546096" y="24196"/>
                  </a:lnTo>
                  <a:lnTo>
                    <a:pt x="591546" y="13755"/>
                  </a:lnTo>
                  <a:lnTo>
                    <a:pt x="638021" y="6178"/>
                  </a:lnTo>
                  <a:lnTo>
                    <a:pt x="685427" y="1560"/>
                  </a:lnTo>
                  <a:lnTo>
                    <a:pt x="733666" y="0"/>
                  </a:lnTo>
                  <a:lnTo>
                    <a:pt x="781906" y="1560"/>
                  </a:lnTo>
                  <a:lnTo>
                    <a:pt x="829313" y="6178"/>
                  </a:lnTo>
                  <a:lnTo>
                    <a:pt x="875790" y="13755"/>
                  </a:lnTo>
                  <a:lnTo>
                    <a:pt x="921241" y="24196"/>
                  </a:lnTo>
                  <a:lnTo>
                    <a:pt x="965568" y="37404"/>
                  </a:lnTo>
                  <a:lnTo>
                    <a:pt x="1008675" y="53281"/>
                  </a:lnTo>
                  <a:lnTo>
                    <a:pt x="1050465" y="71732"/>
                  </a:lnTo>
                  <a:lnTo>
                    <a:pt x="1090842" y="92660"/>
                  </a:lnTo>
                  <a:lnTo>
                    <a:pt x="1129709" y="115968"/>
                  </a:lnTo>
                  <a:lnTo>
                    <a:pt x="1166970" y="141559"/>
                  </a:lnTo>
                  <a:lnTo>
                    <a:pt x="1202527" y="169336"/>
                  </a:lnTo>
                  <a:lnTo>
                    <a:pt x="1236284" y="199204"/>
                  </a:lnTo>
                  <a:lnTo>
                    <a:pt x="1268145" y="231065"/>
                  </a:lnTo>
                  <a:lnTo>
                    <a:pt x="1298012" y="264823"/>
                  </a:lnTo>
                  <a:lnTo>
                    <a:pt x="1325789" y="300380"/>
                  </a:lnTo>
                  <a:lnTo>
                    <a:pt x="1351380" y="337641"/>
                  </a:lnTo>
                  <a:lnTo>
                    <a:pt x="1374687" y="376508"/>
                  </a:lnTo>
                  <a:lnTo>
                    <a:pt x="1395614" y="416885"/>
                  </a:lnTo>
                  <a:lnTo>
                    <a:pt x="1414065" y="458675"/>
                  </a:lnTo>
                  <a:lnTo>
                    <a:pt x="1429942" y="501782"/>
                  </a:lnTo>
                  <a:lnTo>
                    <a:pt x="1443149" y="546108"/>
                  </a:lnTo>
                  <a:lnTo>
                    <a:pt x="1453590" y="591558"/>
                  </a:lnTo>
                  <a:lnTo>
                    <a:pt x="1461167" y="638034"/>
                  </a:lnTo>
                  <a:lnTo>
                    <a:pt x="1465784" y="685440"/>
                  </a:lnTo>
                  <a:lnTo>
                    <a:pt x="1467345" y="733679"/>
                  </a:lnTo>
                  <a:close/>
                </a:path>
              </a:pathLst>
            </a:custGeom>
            <a:ln w="30340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97050" y="2991410"/>
              <a:ext cx="1550035" cy="1550035"/>
            </a:xfrm>
            <a:custGeom>
              <a:avLst/>
              <a:gdLst/>
              <a:ahLst/>
              <a:cxnLst/>
              <a:rect l="l" t="t" r="r" b="b"/>
              <a:pathLst>
                <a:path w="1550035" h="1550035">
                  <a:moveTo>
                    <a:pt x="1549793" y="774903"/>
                  </a:moveTo>
                  <a:lnTo>
                    <a:pt x="1548379" y="822106"/>
                  </a:lnTo>
                  <a:lnTo>
                    <a:pt x="1544191" y="868561"/>
                  </a:lnTo>
                  <a:lnTo>
                    <a:pt x="1537309" y="914188"/>
                  </a:lnTo>
                  <a:lnTo>
                    <a:pt x="1527815" y="958905"/>
                  </a:lnTo>
                  <a:lnTo>
                    <a:pt x="1515790" y="1002630"/>
                  </a:lnTo>
                  <a:lnTo>
                    <a:pt x="1501314" y="1045284"/>
                  </a:lnTo>
                  <a:lnTo>
                    <a:pt x="1484470" y="1086784"/>
                  </a:lnTo>
                  <a:lnTo>
                    <a:pt x="1465338" y="1127050"/>
                  </a:lnTo>
                  <a:lnTo>
                    <a:pt x="1443998" y="1166001"/>
                  </a:lnTo>
                  <a:lnTo>
                    <a:pt x="1420533" y="1203556"/>
                  </a:lnTo>
                  <a:lnTo>
                    <a:pt x="1395023" y="1239633"/>
                  </a:lnTo>
                  <a:lnTo>
                    <a:pt x="1367549" y="1274151"/>
                  </a:lnTo>
                  <a:lnTo>
                    <a:pt x="1338192" y="1307031"/>
                  </a:lnTo>
                  <a:lnTo>
                    <a:pt x="1307034" y="1338189"/>
                  </a:lnTo>
                  <a:lnTo>
                    <a:pt x="1274154" y="1367546"/>
                  </a:lnTo>
                  <a:lnTo>
                    <a:pt x="1239636" y="1395020"/>
                  </a:lnTo>
                  <a:lnTo>
                    <a:pt x="1203558" y="1420531"/>
                  </a:lnTo>
                  <a:lnTo>
                    <a:pt x="1166003" y="1443996"/>
                  </a:lnTo>
                  <a:lnTo>
                    <a:pt x="1127051" y="1465336"/>
                  </a:lnTo>
                  <a:lnTo>
                    <a:pt x="1086784" y="1484468"/>
                  </a:lnTo>
                  <a:lnTo>
                    <a:pt x="1045283" y="1501313"/>
                  </a:lnTo>
                  <a:lnTo>
                    <a:pt x="1002628" y="1515789"/>
                  </a:lnTo>
                  <a:lnTo>
                    <a:pt x="958901" y="1527814"/>
                  </a:lnTo>
                  <a:lnTo>
                    <a:pt x="914182" y="1537308"/>
                  </a:lnTo>
                  <a:lnTo>
                    <a:pt x="868554" y="1544190"/>
                  </a:lnTo>
                  <a:lnTo>
                    <a:pt x="822096" y="1548379"/>
                  </a:lnTo>
                  <a:lnTo>
                    <a:pt x="774890" y="1549793"/>
                  </a:lnTo>
                  <a:lnTo>
                    <a:pt x="727685" y="1548379"/>
                  </a:lnTo>
                  <a:lnTo>
                    <a:pt x="681229" y="1544190"/>
                  </a:lnTo>
                  <a:lnTo>
                    <a:pt x="635601" y="1537308"/>
                  </a:lnTo>
                  <a:lnTo>
                    <a:pt x="590884" y="1527814"/>
                  </a:lnTo>
                  <a:lnTo>
                    <a:pt x="547158" y="1515789"/>
                  </a:lnTo>
                  <a:lnTo>
                    <a:pt x="504504" y="1501313"/>
                  </a:lnTo>
                  <a:lnTo>
                    <a:pt x="463003" y="1484468"/>
                  </a:lnTo>
                  <a:lnTo>
                    <a:pt x="422737" y="1465336"/>
                  </a:lnTo>
                  <a:lnTo>
                    <a:pt x="383786" y="1443996"/>
                  </a:lnTo>
                  <a:lnTo>
                    <a:pt x="346232" y="1420531"/>
                  </a:lnTo>
                  <a:lnTo>
                    <a:pt x="310155" y="1395020"/>
                  </a:lnTo>
                  <a:lnTo>
                    <a:pt x="275636" y="1367546"/>
                  </a:lnTo>
                  <a:lnTo>
                    <a:pt x="242757" y="1338189"/>
                  </a:lnTo>
                  <a:lnTo>
                    <a:pt x="211599" y="1307031"/>
                  </a:lnTo>
                  <a:lnTo>
                    <a:pt x="182243" y="1274151"/>
                  </a:lnTo>
                  <a:lnTo>
                    <a:pt x="154769" y="1239633"/>
                  </a:lnTo>
                  <a:lnTo>
                    <a:pt x="129259" y="1203556"/>
                  </a:lnTo>
                  <a:lnTo>
                    <a:pt x="105794" y="1166001"/>
                  </a:lnTo>
                  <a:lnTo>
                    <a:pt x="84455" y="1127050"/>
                  </a:lnTo>
                  <a:lnTo>
                    <a:pt x="65322" y="1086784"/>
                  </a:lnTo>
                  <a:lnTo>
                    <a:pt x="48478" y="1045284"/>
                  </a:lnTo>
                  <a:lnTo>
                    <a:pt x="34003" y="1002630"/>
                  </a:lnTo>
                  <a:lnTo>
                    <a:pt x="21978" y="958905"/>
                  </a:lnTo>
                  <a:lnTo>
                    <a:pt x="12484" y="914188"/>
                  </a:lnTo>
                  <a:lnTo>
                    <a:pt x="5602" y="868561"/>
                  </a:lnTo>
                  <a:lnTo>
                    <a:pt x="1414" y="822106"/>
                  </a:lnTo>
                  <a:lnTo>
                    <a:pt x="0" y="774903"/>
                  </a:lnTo>
                  <a:lnTo>
                    <a:pt x="1414" y="727698"/>
                  </a:lnTo>
                  <a:lnTo>
                    <a:pt x="5602" y="681241"/>
                  </a:lnTo>
                  <a:lnTo>
                    <a:pt x="12484" y="635614"/>
                  </a:lnTo>
                  <a:lnTo>
                    <a:pt x="21978" y="590896"/>
                  </a:lnTo>
                  <a:lnTo>
                    <a:pt x="34003" y="547169"/>
                  </a:lnTo>
                  <a:lnTo>
                    <a:pt x="48478" y="504515"/>
                  </a:lnTo>
                  <a:lnTo>
                    <a:pt x="65322" y="463014"/>
                  </a:lnTo>
                  <a:lnTo>
                    <a:pt x="84455" y="422747"/>
                  </a:lnTo>
                  <a:lnTo>
                    <a:pt x="105794" y="383795"/>
                  </a:lnTo>
                  <a:lnTo>
                    <a:pt x="129259" y="346240"/>
                  </a:lnTo>
                  <a:lnTo>
                    <a:pt x="154769" y="310163"/>
                  </a:lnTo>
                  <a:lnTo>
                    <a:pt x="182243" y="275644"/>
                  </a:lnTo>
                  <a:lnTo>
                    <a:pt x="211599" y="242764"/>
                  </a:lnTo>
                  <a:lnTo>
                    <a:pt x="242757" y="211605"/>
                  </a:lnTo>
                  <a:lnTo>
                    <a:pt x="275636" y="182248"/>
                  </a:lnTo>
                  <a:lnTo>
                    <a:pt x="310155" y="154773"/>
                  </a:lnTo>
                  <a:lnTo>
                    <a:pt x="346232" y="129263"/>
                  </a:lnTo>
                  <a:lnTo>
                    <a:pt x="383786" y="105797"/>
                  </a:lnTo>
                  <a:lnTo>
                    <a:pt x="422737" y="84457"/>
                  </a:lnTo>
                  <a:lnTo>
                    <a:pt x="463003" y="65324"/>
                  </a:lnTo>
                  <a:lnTo>
                    <a:pt x="504504" y="48480"/>
                  </a:lnTo>
                  <a:lnTo>
                    <a:pt x="547158" y="34004"/>
                  </a:lnTo>
                  <a:lnTo>
                    <a:pt x="590884" y="21979"/>
                  </a:lnTo>
                  <a:lnTo>
                    <a:pt x="635601" y="12484"/>
                  </a:lnTo>
                  <a:lnTo>
                    <a:pt x="681229" y="5602"/>
                  </a:lnTo>
                  <a:lnTo>
                    <a:pt x="727685" y="1414"/>
                  </a:lnTo>
                  <a:lnTo>
                    <a:pt x="774890" y="0"/>
                  </a:lnTo>
                  <a:lnTo>
                    <a:pt x="822096" y="1414"/>
                  </a:lnTo>
                  <a:lnTo>
                    <a:pt x="868554" y="5602"/>
                  </a:lnTo>
                  <a:lnTo>
                    <a:pt x="914182" y="12484"/>
                  </a:lnTo>
                  <a:lnTo>
                    <a:pt x="958901" y="21979"/>
                  </a:lnTo>
                  <a:lnTo>
                    <a:pt x="1002628" y="34004"/>
                  </a:lnTo>
                  <a:lnTo>
                    <a:pt x="1045283" y="48480"/>
                  </a:lnTo>
                  <a:lnTo>
                    <a:pt x="1086784" y="65324"/>
                  </a:lnTo>
                  <a:lnTo>
                    <a:pt x="1127051" y="84457"/>
                  </a:lnTo>
                  <a:lnTo>
                    <a:pt x="1166003" y="105797"/>
                  </a:lnTo>
                  <a:lnTo>
                    <a:pt x="1203558" y="129263"/>
                  </a:lnTo>
                  <a:lnTo>
                    <a:pt x="1239636" y="154773"/>
                  </a:lnTo>
                  <a:lnTo>
                    <a:pt x="1274154" y="182248"/>
                  </a:lnTo>
                  <a:lnTo>
                    <a:pt x="1307034" y="211605"/>
                  </a:lnTo>
                  <a:lnTo>
                    <a:pt x="1338192" y="242764"/>
                  </a:lnTo>
                  <a:lnTo>
                    <a:pt x="1367549" y="275644"/>
                  </a:lnTo>
                  <a:lnTo>
                    <a:pt x="1395023" y="310163"/>
                  </a:lnTo>
                  <a:lnTo>
                    <a:pt x="1420533" y="346240"/>
                  </a:lnTo>
                  <a:lnTo>
                    <a:pt x="1443998" y="383795"/>
                  </a:lnTo>
                  <a:lnTo>
                    <a:pt x="1465338" y="422747"/>
                  </a:lnTo>
                  <a:lnTo>
                    <a:pt x="1484470" y="463014"/>
                  </a:lnTo>
                  <a:lnTo>
                    <a:pt x="1501314" y="504515"/>
                  </a:lnTo>
                  <a:lnTo>
                    <a:pt x="1515790" y="547169"/>
                  </a:lnTo>
                  <a:lnTo>
                    <a:pt x="1527815" y="590896"/>
                  </a:lnTo>
                  <a:lnTo>
                    <a:pt x="1537309" y="635614"/>
                  </a:lnTo>
                  <a:lnTo>
                    <a:pt x="1544191" y="681241"/>
                  </a:lnTo>
                  <a:lnTo>
                    <a:pt x="1548379" y="727698"/>
                  </a:lnTo>
                  <a:lnTo>
                    <a:pt x="1549793" y="774903"/>
                  </a:lnTo>
                  <a:close/>
                </a:path>
              </a:pathLst>
            </a:custGeom>
            <a:ln w="32042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19340" y="3013698"/>
              <a:ext cx="1505585" cy="1505585"/>
            </a:xfrm>
            <a:custGeom>
              <a:avLst/>
              <a:gdLst/>
              <a:ahLst/>
              <a:cxnLst/>
              <a:rect l="l" t="t" r="r" b="b"/>
              <a:pathLst>
                <a:path w="1505585" h="1505585">
                  <a:moveTo>
                    <a:pt x="1505216" y="752614"/>
                  </a:moveTo>
                  <a:lnTo>
                    <a:pt x="1503736" y="800211"/>
                  </a:lnTo>
                  <a:lnTo>
                    <a:pt x="1499352" y="847021"/>
                  </a:lnTo>
                  <a:lnTo>
                    <a:pt x="1492155" y="892956"/>
                  </a:lnTo>
                  <a:lnTo>
                    <a:pt x="1482231" y="937928"/>
                  </a:lnTo>
                  <a:lnTo>
                    <a:pt x="1469669" y="981849"/>
                  </a:lnTo>
                  <a:lnTo>
                    <a:pt x="1454557" y="1024630"/>
                  </a:lnTo>
                  <a:lnTo>
                    <a:pt x="1436983" y="1066184"/>
                  </a:lnTo>
                  <a:lnTo>
                    <a:pt x="1417036" y="1106422"/>
                  </a:lnTo>
                  <a:lnTo>
                    <a:pt x="1394803" y="1145257"/>
                  </a:lnTo>
                  <a:lnTo>
                    <a:pt x="1370373" y="1182599"/>
                  </a:lnTo>
                  <a:lnTo>
                    <a:pt x="1343834" y="1218362"/>
                  </a:lnTo>
                  <a:lnTo>
                    <a:pt x="1315274" y="1252456"/>
                  </a:lnTo>
                  <a:lnTo>
                    <a:pt x="1284781" y="1284793"/>
                  </a:lnTo>
                  <a:lnTo>
                    <a:pt x="1252443" y="1315286"/>
                  </a:lnTo>
                  <a:lnTo>
                    <a:pt x="1218349" y="1343846"/>
                  </a:lnTo>
                  <a:lnTo>
                    <a:pt x="1182587" y="1370386"/>
                  </a:lnTo>
                  <a:lnTo>
                    <a:pt x="1145244" y="1394816"/>
                  </a:lnTo>
                  <a:lnTo>
                    <a:pt x="1106410" y="1417048"/>
                  </a:lnTo>
                  <a:lnTo>
                    <a:pt x="1066171" y="1436996"/>
                  </a:lnTo>
                  <a:lnTo>
                    <a:pt x="1024617" y="1454569"/>
                  </a:lnTo>
                  <a:lnTo>
                    <a:pt x="981836" y="1469681"/>
                  </a:lnTo>
                  <a:lnTo>
                    <a:pt x="937915" y="1482243"/>
                  </a:lnTo>
                  <a:lnTo>
                    <a:pt x="892943" y="1492167"/>
                  </a:lnTo>
                  <a:lnTo>
                    <a:pt x="847008" y="1499365"/>
                  </a:lnTo>
                  <a:lnTo>
                    <a:pt x="800198" y="1503748"/>
                  </a:lnTo>
                  <a:lnTo>
                    <a:pt x="752602" y="1505229"/>
                  </a:lnTo>
                  <a:lnTo>
                    <a:pt x="705006" y="1503748"/>
                  </a:lnTo>
                  <a:lnTo>
                    <a:pt x="658198" y="1499365"/>
                  </a:lnTo>
                  <a:lnTo>
                    <a:pt x="612264" y="1492167"/>
                  </a:lnTo>
                  <a:lnTo>
                    <a:pt x="567293" y="1482243"/>
                  </a:lnTo>
                  <a:lnTo>
                    <a:pt x="523373" y="1469681"/>
                  </a:lnTo>
                  <a:lnTo>
                    <a:pt x="480592" y="1454569"/>
                  </a:lnTo>
                  <a:lnTo>
                    <a:pt x="439039" y="1436996"/>
                  </a:lnTo>
                  <a:lnTo>
                    <a:pt x="398802" y="1417048"/>
                  </a:lnTo>
                  <a:lnTo>
                    <a:pt x="359968" y="1394816"/>
                  </a:lnTo>
                  <a:lnTo>
                    <a:pt x="322626" y="1370386"/>
                  </a:lnTo>
                  <a:lnTo>
                    <a:pt x="286864" y="1343846"/>
                  </a:lnTo>
                  <a:lnTo>
                    <a:pt x="252771" y="1315286"/>
                  </a:lnTo>
                  <a:lnTo>
                    <a:pt x="220433" y="1284793"/>
                  </a:lnTo>
                  <a:lnTo>
                    <a:pt x="189941" y="1252456"/>
                  </a:lnTo>
                  <a:lnTo>
                    <a:pt x="161381" y="1218362"/>
                  </a:lnTo>
                  <a:lnTo>
                    <a:pt x="134842" y="1182599"/>
                  </a:lnTo>
                  <a:lnTo>
                    <a:pt x="110412" y="1145257"/>
                  </a:lnTo>
                  <a:lnTo>
                    <a:pt x="88180" y="1106422"/>
                  </a:lnTo>
                  <a:lnTo>
                    <a:pt x="68232" y="1066184"/>
                  </a:lnTo>
                  <a:lnTo>
                    <a:pt x="50659" y="1024630"/>
                  </a:lnTo>
                  <a:lnTo>
                    <a:pt x="35547" y="981849"/>
                  </a:lnTo>
                  <a:lnTo>
                    <a:pt x="22985" y="937928"/>
                  </a:lnTo>
                  <a:lnTo>
                    <a:pt x="13061" y="892956"/>
                  </a:lnTo>
                  <a:lnTo>
                    <a:pt x="5863" y="847021"/>
                  </a:lnTo>
                  <a:lnTo>
                    <a:pt x="1480" y="800211"/>
                  </a:lnTo>
                  <a:lnTo>
                    <a:pt x="0" y="752614"/>
                  </a:lnTo>
                  <a:lnTo>
                    <a:pt x="1480" y="705018"/>
                  </a:lnTo>
                  <a:lnTo>
                    <a:pt x="5863" y="658208"/>
                  </a:lnTo>
                  <a:lnTo>
                    <a:pt x="13061" y="612273"/>
                  </a:lnTo>
                  <a:lnTo>
                    <a:pt x="22985" y="567301"/>
                  </a:lnTo>
                  <a:lnTo>
                    <a:pt x="35547" y="523380"/>
                  </a:lnTo>
                  <a:lnTo>
                    <a:pt x="50659" y="480598"/>
                  </a:lnTo>
                  <a:lnTo>
                    <a:pt x="68232" y="439044"/>
                  </a:lnTo>
                  <a:lnTo>
                    <a:pt x="88180" y="398806"/>
                  </a:lnTo>
                  <a:lnTo>
                    <a:pt x="110412" y="359971"/>
                  </a:lnTo>
                  <a:lnTo>
                    <a:pt x="134842" y="322629"/>
                  </a:lnTo>
                  <a:lnTo>
                    <a:pt x="161381" y="286867"/>
                  </a:lnTo>
                  <a:lnTo>
                    <a:pt x="189941" y="252773"/>
                  </a:lnTo>
                  <a:lnTo>
                    <a:pt x="220433" y="220435"/>
                  </a:lnTo>
                  <a:lnTo>
                    <a:pt x="252771" y="189942"/>
                  </a:lnTo>
                  <a:lnTo>
                    <a:pt x="286864" y="161382"/>
                  </a:lnTo>
                  <a:lnTo>
                    <a:pt x="322626" y="134843"/>
                  </a:lnTo>
                  <a:lnTo>
                    <a:pt x="359968" y="110413"/>
                  </a:lnTo>
                  <a:lnTo>
                    <a:pt x="398802" y="88180"/>
                  </a:lnTo>
                  <a:lnTo>
                    <a:pt x="439039" y="68233"/>
                  </a:lnTo>
                  <a:lnTo>
                    <a:pt x="480592" y="50659"/>
                  </a:lnTo>
                  <a:lnTo>
                    <a:pt x="523373" y="35547"/>
                  </a:lnTo>
                  <a:lnTo>
                    <a:pt x="567293" y="22985"/>
                  </a:lnTo>
                  <a:lnTo>
                    <a:pt x="612264" y="13061"/>
                  </a:lnTo>
                  <a:lnTo>
                    <a:pt x="658198" y="5863"/>
                  </a:lnTo>
                  <a:lnTo>
                    <a:pt x="705006" y="1480"/>
                  </a:lnTo>
                  <a:lnTo>
                    <a:pt x="752602" y="0"/>
                  </a:lnTo>
                  <a:lnTo>
                    <a:pt x="800198" y="1480"/>
                  </a:lnTo>
                  <a:lnTo>
                    <a:pt x="847008" y="5863"/>
                  </a:lnTo>
                  <a:lnTo>
                    <a:pt x="892943" y="13061"/>
                  </a:lnTo>
                  <a:lnTo>
                    <a:pt x="937915" y="22985"/>
                  </a:lnTo>
                  <a:lnTo>
                    <a:pt x="981836" y="35547"/>
                  </a:lnTo>
                  <a:lnTo>
                    <a:pt x="1024617" y="50659"/>
                  </a:lnTo>
                  <a:lnTo>
                    <a:pt x="1066171" y="68233"/>
                  </a:lnTo>
                  <a:lnTo>
                    <a:pt x="1106410" y="88180"/>
                  </a:lnTo>
                  <a:lnTo>
                    <a:pt x="1145244" y="110413"/>
                  </a:lnTo>
                  <a:lnTo>
                    <a:pt x="1182587" y="134843"/>
                  </a:lnTo>
                  <a:lnTo>
                    <a:pt x="1218349" y="161382"/>
                  </a:lnTo>
                  <a:lnTo>
                    <a:pt x="1252443" y="189942"/>
                  </a:lnTo>
                  <a:lnTo>
                    <a:pt x="1284781" y="220435"/>
                  </a:lnTo>
                  <a:lnTo>
                    <a:pt x="1315274" y="252773"/>
                  </a:lnTo>
                  <a:lnTo>
                    <a:pt x="1343834" y="286867"/>
                  </a:lnTo>
                  <a:lnTo>
                    <a:pt x="1370373" y="322629"/>
                  </a:lnTo>
                  <a:lnTo>
                    <a:pt x="1394803" y="359971"/>
                  </a:lnTo>
                  <a:lnTo>
                    <a:pt x="1417036" y="398806"/>
                  </a:lnTo>
                  <a:lnTo>
                    <a:pt x="1436983" y="439044"/>
                  </a:lnTo>
                  <a:lnTo>
                    <a:pt x="1454557" y="480598"/>
                  </a:lnTo>
                  <a:lnTo>
                    <a:pt x="1469669" y="523380"/>
                  </a:lnTo>
                  <a:lnTo>
                    <a:pt x="1482231" y="567301"/>
                  </a:lnTo>
                  <a:lnTo>
                    <a:pt x="1492155" y="612273"/>
                  </a:lnTo>
                  <a:lnTo>
                    <a:pt x="1499352" y="658208"/>
                  </a:lnTo>
                  <a:lnTo>
                    <a:pt x="1503736" y="705018"/>
                  </a:lnTo>
                  <a:lnTo>
                    <a:pt x="1505216" y="752614"/>
                  </a:lnTo>
                  <a:close/>
                </a:path>
              </a:pathLst>
            </a:custGeom>
            <a:ln w="31115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C24DDE-5AE7-B74D-B45F-F4EFE4F5E0EF}"/>
              </a:ext>
            </a:extLst>
          </p:cNvPr>
          <p:cNvGrpSpPr/>
          <p:nvPr/>
        </p:nvGrpSpPr>
        <p:grpSpPr>
          <a:xfrm>
            <a:off x="5914688" y="1295899"/>
            <a:ext cx="1550035" cy="1550035"/>
            <a:chOff x="5914688" y="1295899"/>
            <a:chExt cx="1550035" cy="1550035"/>
          </a:xfrm>
        </p:grpSpPr>
        <p:sp>
          <p:nvSpPr>
            <p:cNvPr id="32" name="object 32"/>
            <p:cNvSpPr/>
            <p:nvPr/>
          </p:nvSpPr>
          <p:spPr>
            <a:xfrm>
              <a:off x="5955911" y="1337123"/>
              <a:ext cx="1467485" cy="1467485"/>
            </a:xfrm>
            <a:custGeom>
              <a:avLst/>
              <a:gdLst/>
              <a:ahLst/>
              <a:cxnLst/>
              <a:rect l="l" t="t" r="r" b="b"/>
              <a:pathLst>
                <a:path w="1467484" h="1467485">
                  <a:moveTo>
                    <a:pt x="1467332" y="733678"/>
                  </a:moveTo>
                  <a:lnTo>
                    <a:pt x="1465772" y="781917"/>
                  </a:lnTo>
                  <a:lnTo>
                    <a:pt x="1461154" y="829323"/>
                  </a:lnTo>
                  <a:lnTo>
                    <a:pt x="1453577" y="875799"/>
                  </a:lnTo>
                  <a:lnTo>
                    <a:pt x="1443137" y="921249"/>
                  </a:lnTo>
                  <a:lnTo>
                    <a:pt x="1429929" y="965575"/>
                  </a:lnTo>
                  <a:lnTo>
                    <a:pt x="1414052" y="1008682"/>
                  </a:lnTo>
                  <a:lnTo>
                    <a:pt x="1395601" y="1050472"/>
                  </a:lnTo>
                  <a:lnTo>
                    <a:pt x="1374674" y="1090849"/>
                  </a:lnTo>
                  <a:lnTo>
                    <a:pt x="1351367" y="1129716"/>
                  </a:lnTo>
                  <a:lnTo>
                    <a:pt x="1325776" y="1166977"/>
                  </a:lnTo>
                  <a:lnTo>
                    <a:pt x="1297999" y="1202534"/>
                  </a:lnTo>
                  <a:lnTo>
                    <a:pt x="1268132" y="1236292"/>
                  </a:lnTo>
                  <a:lnTo>
                    <a:pt x="1236272" y="1268153"/>
                  </a:lnTo>
                  <a:lnTo>
                    <a:pt x="1202514" y="1298021"/>
                  </a:lnTo>
                  <a:lnTo>
                    <a:pt x="1166957" y="1325798"/>
                  </a:lnTo>
                  <a:lnTo>
                    <a:pt x="1129697" y="1351389"/>
                  </a:lnTo>
                  <a:lnTo>
                    <a:pt x="1090830" y="1374697"/>
                  </a:lnTo>
                  <a:lnTo>
                    <a:pt x="1050452" y="1395625"/>
                  </a:lnTo>
                  <a:lnTo>
                    <a:pt x="1008662" y="1414076"/>
                  </a:lnTo>
                  <a:lnTo>
                    <a:pt x="965555" y="1429953"/>
                  </a:lnTo>
                  <a:lnTo>
                    <a:pt x="921228" y="1443161"/>
                  </a:lnTo>
                  <a:lnTo>
                    <a:pt x="875777" y="1453602"/>
                  </a:lnTo>
                  <a:lnTo>
                    <a:pt x="829300" y="1461179"/>
                  </a:lnTo>
                  <a:lnTo>
                    <a:pt x="781893" y="1465797"/>
                  </a:lnTo>
                  <a:lnTo>
                    <a:pt x="733653" y="1467358"/>
                  </a:lnTo>
                  <a:lnTo>
                    <a:pt x="685416" y="1465797"/>
                  </a:lnTo>
                  <a:lnTo>
                    <a:pt x="638011" y="1461179"/>
                  </a:lnTo>
                  <a:lnTo>
                    <a:pt x="591537" y="1453602"/>
                  </a:lnTo>
                  <a:lnTo>
                    <a:pt x="546089" y="1443161"/>
                  </a:lnTo>
                  <a:lnTo>
                    <a:pt x="501764" y="1429953"/>
                  </a:lnTo>
                  <a:lnTo>
                    <a:pt x="458658" y="1414076"/>
                  </a:lnTo>
                  <a:lnTo>
                    <a:pt x="416870" y="1395625"/>
                  </a:lnTo>
                  <a:lnTo>
                    <a:pt x="376494" y="1374697"/>
                  </a:lnTo>
                  <a:lnTo>
                    <a:pt x="337628" y="1351389"/>
                  </a:lnTo>
                  <a:lnTo>
                    <a:pt x="300369" y="1325798"/>
                  </a:lnTo>
                  <a:lnTo>
                    <a:pt x="264813" y="1298021"/>
                  </a:lnTo>
                  <a:lnTo>
                    <a:pt x="231056" y="1268153"/>
                  </a:lnTo>
                  <a:lnTo>
                    <a:pt x="199197" y="1236292"/>
                  </a:lnTo>
                  <a:lnTo>
                    <a:pt x="169330" y="1202534"/>
                  </a:lnTo>
                  <a:lnTo>
                    <a:pt x="141553" y="1166977"/>
                  </a:lnTo>
                  <a:lnTo>
                    <a:pt x="115963" y="1129716"/>
                  </a:lnTo>
                  <a:lnTo>
                    <a:pt x="92657" y="1090849"/>
                  </a:lnTo>
                  <a:lnTo>
                    <a:pt x="71730" y="1050472"/>
                  </a:lnTo>
                  <a:lnTo>
                    <a:pt x="53279" y="1008682"/>
                  </a:lnTo>
                  <a:lnTo>
                    <a:pt x="37402" y="965575"/>
                  </a:lnTo>
                  <a:lnTo>
                    <a:pt x="24195" y="921249"/>
                  </a:lnTo>
                  <a:lnTo>
                    <a:pt x="13754" y="875799"/>
                  </a:lnTo>
                  <a:lnTo>
                    <a:pt x="6177" y="829323"/>
                  </a:lnTo>
                  <a:lnTo>
                    <a:pt x="1560" y="781917"/>
                  </a:lnTo>
                  <a:lnTo>
                    <a:pt x="0" y="733678"/>
                  </a:lnTo>
                  <a:lnTo>
                    <a:pt x="1560" y="685440"/>
                  </a:lnTo>
                  <a:lnTo>
                    <a:pt x="6177" y="638034"/>
                  </a:lnTo>
                  <a:lnTo>
                    <a:pt x="13754" y="591558"/>
                  </a:lnTo>
                  <a:lnTo>
                    <a:pt x="24195" y="546108"/>
                  </a:lnTo>
                  <a:lnTo>
                    <a:pt x="37402" y="501782"/>
                  </a:lnTo>
                  <a:lnTo>
                    <a:pt x="53279" y="458675"/>
                  </a:lnTo>
                  <a:lnTo>
                    <a:pt x="71730" y="416885"/>
                  </a:lnTo>
                  <a:lnTo>
                    <a:pt x="92657" y="376508"/>
                  </a:lnTo>
                  <a:lnTo>
                    <a:pt x="115963" y="337641"/>
                  </a:lnTo>
                  <a:lnTo>
                    <a:pt x="141553" y="300380"/>
                  </a:lnTo>
                  <a:lnTo>
                    <a:pt x="169330" y="264823"/>
                  </a:lnTo>
                  <a:lnTo>
                    <a:pt x="199197" y="231065"/>
                  </a:lnTo>
                  <a:lnTo>
                    <a:pt x="231056" y="199204"/>
                  </a:lnTo>
                  <a:lnTo>
                    <a:pt x="264813" y="169336"/>
                  </a:lnTo>
                  <a:lnTo>
                    <a:pt x="300369" y="141559"/>
                  </a:lnTo>
                  <a:lnTo>
                    <a:pt x="337628" y="115968"/>
                  </a:lnTo>
                  <a:lnTo>
                    <a:pt x="376494" y="92660"/>
                  </a:lnTo>
                  <a:lnTo>
                    <a:pt x="416870" y="71732"/>
                  </a:lnTo>
                  <a:lnTo>
                    <a:pt x="458658" y="53281"/>
                  </a:lnTo>
                  <a:lnTo>
                    <a:pt x="501764" y="37404"/>
                  </a:lnTo>
                  <a:lnTo>
                    <a:pt x="546089" y="24196"/>
                  </a:lnTo>
                  <a:lnTo>
                    <a:pt x="591537" y="13755"/>
                  </a:lnTo>
                  <a:lnTo>
                    <a:pt x="638011" y="6178"/>
                  </a:lnTo>
                  <a:lnTo>
                    <a:pt x="685416" y="1560"/>
                  </a:lnTo>
                  <a:lnTo>
                    <a:pt x="733653" y="0"/>
                  </a:lnTo>
                  <a:lnTo>
                    <a:pt x="781893" y="1560"/>
                  </a:lnTo>
                  <a:lnTo>
                    <a:pt x="829300" y="6178"/>
                  </a:lnTo>
                  <a:lnTo>
                    <a:pt x="875777" y="13755"/>
                  </a:lnTo>
                  <a:lnTo>
                    <a:pt x="921228" y="24196"/>
                  </a:lnTo>
                  <a:lnTo>
                    <a:pt x="965555" y="37404"/>
                  </a:lnTo>
                  <a:lnTo>
                    <a:pt x="1008662" y="53281"/>
                  </a:lnTo>
                  <a:lnTo>
                    <a:pt x="1050452" y="71732"/>
                  </a:lnTo>
                  <a:lnTo>
                    <a:pt x="1090830" y="92660"/>
                  </a:lnTo>
                  <a:lnTo>
                    <a:pt x="1129697" y="115968"/>
                  </a:lnTo>
                  <a:lnTo>
                    <a:pt x="1166957" y="141559"/>
                  </a:lnTo>
                  <a:lnTo>
                    <a:pt x="1202514" y="169336"/>
                  </a:lnTo>
                  <a:lnTo>
                    <a:pt x="1236272" y="199204"/>
                  </a:lnTo>
                  <a:lnTo>
                    <a:pt x="1268132" y="231065"/>
                  </a:lnTo>
                  <a:lnTo>
                    <a:pt x="1297999" y="264823"/>
                  </a:lnTo>
                  <a:lnTo>
                    <a:pt x="1325776" y="300380"/>
                  </a:lnTo>
                  <a:lnTo>
                    <a:pt x="1351367" y="337641"/>
                  </a:lnTo>
                  <a:lnTo>
                    <a:pt x="1374674" y="376508"/>
                  </a:lnTo>
                  <a:lnTo>
                    <a:pt x="1395601" y="416885"/>
                  </a:lnTo>
                  <a:lnTo>
                    <a:pt x="1414052" y="458675"/>
                  </a:lnTo>
                  <a:lnTo>
                    <a:pt x="1429929" y="501782"/>
                  </a:lnTo>
                  <a:lnTo>
                    <a:pt x="1443137" y="546108"/>
                  </a:lnTo>
                  <a:lnTo>
                    <a:pt x="1453577" y="591558"/>
                  </a:lnTo>
                  <a:lnTo>
                    <a:pt x="1461154" y="638034"/>
                  </a:lnTo>
                  <a:lnTo>
                    <a:pt x="1465772" y="685440"/>
                  </a:lnTo>
                  <a:lnTo>
                    <a:pt x="1467332" y="733678"/>
                  </a:lnTo>
                  <a:close/>
                </a:path>
              </a:pathLst>
            </a:custGeom>
            <a:ln w="30340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14688" y="1295899"/>
              <a:ext cx="1550035" cy="1550035"/>
            </a:xfrm>
            <a:custGeom>
              <a:avLst/>
              <a:gdLst/>
              <a:ahLst/>
              <a:cxnLst/>
              <a:rect l="l" t="t" r="r" b="b"/>
              <a:pathLst>
                <a:path w="1550034" h="1550035">
                  <a:moveTo>
                    <a:pt x="1549780" y="774903"/>
                  </a:moveTo>
                  <a:lnTo>
                    <a:pt x="1548366" y="822107"/>
                  </a:lnTo>
                  <a:lnTo>
                    <a:pt x="1544178" y="868564"/>
                  </a:lnTo>
                  <a:lnTo>
                    <a:pt x="1537296" y="914192"/>
                  </a:lnTo>
                  <a:lnTo>
                    <a:pt x="1527802" y="958910"/>
                  </a:lnTo>
                  <a:lnTo>
                    <a:pt x="1515777" y="1002636"/>
                  </a:lnTo>
                  <a:lnTo>
                    <a:pt x="1501302" y="1045290"/>
                  </a:lnTo>
                  <a:lnTo>
                    <a:pt x="1484457" y="1086792"/>
                  </a:lnTo>
                  <a:lnTo>
                    <a:pt x="1465325" y="1127058"/>
                  </a:lnTo>
                  <a:lnTo>
                    <a:pt x="1443986" y="1166010"/>
                  </a:lnTo>
                  <a:lnTo>
                    <a:pt x="1420520" y="1203565"/>
                  </a:lnTo>
                  <a:lnTo>
                    <a:pt x="1395010" y="1239643"/>
                  </a:lnTo>
                  <a:lnTo>
                    <a:pt x="1367536" y="1274162"/>
                  </a:lnTo>
                  <a:lnTo>
                    <a:pt x="1338180" y="1307041"/>
                  </a:lnTo>
                  <a:lnTo>
                    <a:pt x="1307021" y="1338200"/>
                  </a:lnTo>
                  <a:lnTo>
                    <a:pt x="1274142" y="1367558"/>
                  </a:lnTo>
                  <a:lnTo>
                    <a:pt x="1239623" y="1395032"/>
                  </a:lnTo>
                  <a:lnTo>
                    <a:pt x="1203545" y="1420543"/>
                  </a:lnTo>
                  <a:lnTo>
                    <a:pt x="1165990" y="1444008"/>
                  </a:lnTo>
                  <a:lnTo>
                    <a:pt x="1127039" y="1465348"/>
                  </a:lnTo>
                  <a:lnTo>
                    <a:pt x="1086772" y="1484481"/>
                  </a:lnTo>
                  <a:lnTo>
                    <a:pt x="1045270" y="1501326"/>
                  </a:lnTo>
                  <a:lnTo>
                    <a:pt x="1002615" y="1515801"/>
                  </a:lnTo>
                  <a:lnTo>
                    <a:pt x="958888" y="1527827"/>
                  </a:lnTo>
                  <a:lnTo>
                    <a:pt x="914170" y="1537321"/>
                  </a:lnTo>
                  <a:lnTo>
                    <a:pt x="868541" y="1544203"/>
                  </a:lnTo>
                  <a:lnTo>
                    <a:pt x="822083" y="1548392"/>
                  </a:lnTo>
                  <a:lnTo>
                    <a:pt x="774877" y="1549806"/>
                  </a:lnTo>
                  <a:lnTo>
                    <a:pt x="727674" y="1548392"/>
                  </a:lnTo>
                  <a:lnTo>
                    <a:pt x="681219" y="1544203"/>
                  </a:lnTo>
                  <a:lnTo>
                    <a:pt x="635592" y="1537321"/>
                  </a:lnTo>
                  <a:lnTo>
                    <a:pt x="590876" y="1527827"/>
                  </a:lnTo>
                  <a:lnTo>
                    <a:pt x="547151" y="1515801"/>
                  </a:lnTo>
                  <a:lnTo>
                    <a:pt x="504498" y="1501326"/>
                  </a:lnTo>
                  <a:lnTo>
                    <a:pt x="462998" y="1484481"/>
                  </a:lnTo>
                  <a:lnTo>
                    <a:pt x="422732" y="1465348"/>
                  </a:lnTo>
                  <a:lnTo>
                    <a:pt x="383782" y="1444008"/>
                  </a:lnTo>
                  <a:lnTo>
                    <a:pt x="346228" y="1420543"/>
                  </a:lnTo>
                  <a:lnTo>
                    <a:pt x="310152" y="1395032"/>
                  </a:lnTo>
                  <a:lnTo>
                    <a:pt x="275634" y="1367558"/>
                  </a:lnTo>
                  <a:lnTo>
                    <a:pt x="242755" y="1338200"/>
                  </a:lnTo>
                  <a:lnTo>
                    <a:pt x="211598" y="1307041"/>
                  </a:lnTo>
                  <a:lnTo>
                    <a:pt x="182241" y="1274162"/>
                  </a:lnTo>
                  <a:lnTo>
                    <a:pt x="154768" y="1239643"/>
                  </a:lnTo>
                  <a:lnTo>
                    <a:pt x="129258" y="1203565"/>
                  </a:lnTo>
                  <a:lnTo>
                    <a:pt x="105793" y="1166010"/>
                  </a:lnTo>
                  <a:lnTo>
                    <a:pt x="84454" y="1127058"/>
                  </a:lnTo>
                  <a:lnTo>
                    <a:pt x="65322" y="1086792"/>
                  </a:lnTo>
                  <a:lnTo>
                    <a:pt x="48478" y="1045290"/>
                  </a:lnTo>
                  <a:lnTo>
                    <a:pt x="34003" y="1002636"/>
                  </a:lnTo>
                  <a:lnTo>
                    <a:pt x="21978" y="958910"/>
                  </a:lnTo>
                  <a:lnTo>
                    <a:pt x="12484" y="914192"/>
                  </a:lnTo>
                  <a:lnTo>
                    <a:pt x="5602" y="868564"/>
                  </a:lnTo>
                  <a:lnTo>
                    <a:pt x="1414" y="822107"/>
                  </a:lnTo>
                  <a:lnTo>
                    <a:pt x="0" y="774903"/>
                  </a:lnTo>
                  <a:lnTo>
                    <a:pt x="1414" y="727699"/>
                  </a:lnTo>
                  <a:lnTo>
                    <a:pt x="5602" y="681244"/>
                  </a:lnTo>
                  <a:lnTo>
                    <a:pt x="12484" y="635617"/>
                  </a:lnTo>
                  <a:lnTo>
                    <a:pt x="21978" y="590900"/>
                  </a:lnTo>
                  <a:lnTo>
                    <a:pt x="34003" y="547174"/>
                  </a:lnTo>
                  <a:lnTo>
                    <a:pt x="48478" y="504520"/>
                  </a:lnTo>
                  <a:lnTo>
                    <a:pt x="65322" y="463019"/>
                  </a:lnTo>
                  <a:lnTo>
                    <a:pt x="84454" y="422752"/>
                  </a:lnTo>
                  <a:lnTo>
                    <a:pt x="105793" y="383801"/>
                  </a:lnTo>
                  <a:lnTo>
                    <a:pt x="129258" y="346246"/>
                  </a:lnTo>
                  <a:lnTo>
                    <a:pt x="154768" y="310168"/>
                  </a:lnTo>
                  <a:lnTo>
                    <a:pt x="182241" y="275649"/>
                  </a:lnTo>
                  <a:lnTo>
                    <a:pt x="211598" y="242769"/>
                  </a:lnTo>
                  <a:lnTo>
                    <a:pt x="242755" y="211610"/>
                  </a:lnTo>
                  <a:lnTo>
                    <a:pt x="275634" y="182252"/>
                  </a:lnTo>
                  <a:lnTo>
                    <a:pt x="310152" y="154777"/>
                  </a:lnTo>
                  <a:lnTo>
                    <a:pt x="346228" y="129266"/>
                  </a:lnTo>
                  <a:lnTo>
                    <a:pt x="383782" y="105800"/>
                  </a:lnTo>
                  <a:lnTo>
                    <a:pt x="422732" y="84460"/>
                  </a:lnTo>
                  <a:lnTo>
                    <a:pt x="462998" y="65326"/>
                  </a:lnTo>
                  <a:lnTo>
                    <a:pt x="504498" y="48481"/>
                  </a:lnTo>
                  <a:lnTo>
                    <a:pt x="547151" y="34005"/>
                  </a:lnTo>
                  <a:lnTo>
                    <a:pt x="590876" y="21979"/>
                  </a:lnTo>
                  <a:lnTo>
                    <a:pt x="635592" y="12485"/>
                  </a:lnTo>
                  <a:lnTo>
                    <a:pt x="681219" y="5603"/>
                  </a:lnTo>
                  <a:lnTo>
                    <a:pt x="727674" y="1414"/>
                  </a:lnTo>
                  <a:lnTo>
                    <a:pt x="774877" y="0"/>
                  </a:lnTo>
                  <a:lnTo>
                    <a:pt x="822083" y="1414"/>
                  </a:lnTo>
                  <a:lnTo>
                    <a:pt x="868541" y="5603"/>
                  </a:lnTo>
                  <a:lnTo>
                    <a:pt x="914170" y="12485"/>
                  </a:lnTo>
                  <a:lnTo>
                    <a:pt x="958888" y="21979"/>
                  </a:lnTo>
                  <a:lnTo>
                    <a:pt x="1002615" y="34005"/>
                  </a:lnTo>
                  <a:lnTo>
                    <a:pt x="1045270" y="48481"/>
                  </a:lnTo>
                  <a:lnTo>
                    <a:pt x="1086772" y="65326"/>
                  </a:lnTo>
                  <a:lnTo>
                    <a:pt x="1127039" y="84460"/>
                  </a:lnTo>
                  <a:lnTo>
                    <a:pt x="1165990" y="105800"/>
                  </a:lnTo>
                  <a:lnTo>
                    <a:pt x="1203545" y="129266"/>
                  </a:lnTo>
                  <a:lnTo>
                    <a:pt x="1239623" y="154777"/>
                  </a:lnTo>
                  <a:lnTo>
                    <a:pt x="1274142" y="182252"/>
                  </a:lnTo>
                  <a:lnTo>
                    <a:pt x="1307021" y="211610"/>
                  </a:lnTo>
                  <a:lnTo>
                    <a:pt x="1338180" y="242769"/>
                  </a:lnTo>
                  <a:lnTo>
                    <a:pt x="1367536" y="275649"/>
                  </a:lnTo>
                  <a:lnTo>
                    <a:pt x="1395010" y="310168"/>
                  </a:lnTo>
                  <a:lnTo>
                    <a:pt x="1420520" y="346246"/>
                  </a:lnTo>
                  <a:lnTo>
                    <a:pt x="1443986" y="383801"/>
                  </a:lnTo>
                  <a:lnTo>
                    <a:pt x="1465325" y="422752"/>
                  </a:lnTo>
                  <a:lnTo>
                    <a:pt x="1484457" y="463019"/>
                  </a:lnTo>
                  <a:lnTo>
                    <a:pt x="1501302" y="504520"/>
                  </a:lnTo>
                  <a:lnTo>
                    <a:pt x="1515777" y="547174"/>
                  </a:lnTo>
                  <a:lnTo>
                    <a:pt x="1527802" y="590900"/>
                  </a:lnTo>
                  <a:lnTo>
                    <a:pt x="1537296" y="635617"/>
                  </a:lnTo>
                  <a:lnTo>
                    <a:pt x="1544178" y="681244"/>
                  </a:lnTo>
                  <a:lnTo>
                    <a:pt x="1548366" y="727699"/>
                  </a:lnTo>
                  <a:lnTo>
                    <a:pt x="1549780" y="774903"/>
                  </a:lnTo>
                  <a:close/>
                </a:path>
              </a:pathLst>
            </a:custGeom>
            <a:ln w="32042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36966" y="1318187"/>
              <a:ext cx="1505585" cy="1505585"/>
            </a:xfrm>
            <a:custGeom>
              <a:avLst/>
              <a:gdLst/>
              <a:ahLst/>
              <a:cxnLst/>
              <a:rect l="l" t="t" r="r" b="b"/>
              <a:pathLst>
                <a:path w="1505584" h="1505585">
                  <a:moveTo>
                    <a:pt x="1505216" y="752614"/>
                  </a:moveTo>
                  <a:lnTo>
                    <a:pt x="1503736" y="800211"/>
                  </a:lnTo>
                  <a:lnTo>
                    <a:pt x="1499352" y="847021"/>
                  </a:lnTo>
                  <a:lnTo>
                    <a:pt x="1492155" y="892956"/>
                  </a:lnTo>
                  <a:lnTo>
                    <a:pt x="1482231" y="937928"/>
                  </a:lnTo>
                  <a:lnTo>
                    <a:pt x="1469670" y="981849"/>
                  </a:lnTo>
                  <a:lnTo>
                    <a:pt x="1454558" y="1024630"/>
                  </a:lnTo>
                  <a:lnTo>
                    <a:pt x="1436985" y="1066184"/>
                  </a:lnTo>
                  <a:lnTo>
                    <a:pt x="1417038" y="1106422"/>
                  </a:lnTo>
                  <a:lnTo>
                    <a:pt x="1394806" y="1145257"/>
                  </a:lnTo>
                  <a:lnTo>
                    <a:pt x="1370376" y="1182599"/>
                  </a:lnTo>
                  <a:lnTo>
                    <a:pt x="1343838" y="1218362"/>
                  </a:lnTo>
                  <a:lnTo>
                    <a:pt x="1315278" y="1252456"/>
                  </a:lnTo>
                  <a:lnTo>
                    <a:pt x="1284785" y="1284793"/>
                  </a:lnTo>
                  <a:lnTo>
                    <a:pt x="1252448" y="1315286"/>
                  </a:lnTo>
                  <a:lnTo>
                    <a:pt x="1218354" y="1343846"/>
                  </a:lnTo>
                  <a:lnTo>
                    <a:pt x="1182592" y="1370386"/>
                  </a:lnTo>
                  <a:lnTo>
                    <a:pt x="1145250" y="1394816"/>
                  </a:lnTo>
                  <a:lnTo>
                    <a:pt x="1106415" y="1417048"/>
                  </a:lnTo>
                  <a:lnTo>
                    <a:pt x="1066177" y="1436996"/>
                  </a:lnTo>
                  <a:lnTo>
                    <a:pt x="1024623" y="1454569"/>
                  </a:lnTo>
                  <a:lnTo>
                    <a:pt x="981841" y="1469681"/>
                  </a:lnTo>
                  <a:lnTo>
                    <a:pt x="937919" y="1482243"/>
                  </a:lnTo>
                  <a:lnTo>
                    <a:pt x="892947" y="1492167"/>
                  </a:lnTo>
                  <a:lnTo>
                    <a:pt x="847011" y="1499365"/>
                  </a:lnTo>
                  <a:lnTo>
                    <a:pt x="800199" y="1503748"/>
                  </a:lnTo>
                  <a:lnTo>
                    <a:pt x="752602" y="1505229"/>
                  </a:lnTo>
                  <a:lnTo>
                    <a:pt x="705006" y="1503748"/>
                  </a:lnTo>
                  <a:lnTo>
                    <a:pt x="658198" y="1499365"/>
                  </a:lnTo>
                  <a:lnTo>
                    <a:pt x="612264" y="1492167"/>
                  </a:lnTo>
                  <a:lnTo>
                    <a:pt x="567293" y="1482243"/>
                  </a:lnTo>
                  <a:lnTo>
                    <a:pt x="523373" y="1469681"/>
                  </a:lnTo>
                  <a:lnTo>
                    <a:pt x="480592" y="1454569"/>
                  </a:lnTo>
                  <a:lnTo>
                    <a:pt x="439039" y="1436996"/>
                  </a:lnTo>
                  <a:lnTo>
                    <a:pt x="398802" y="1417048"/>
                  </a:lnTo>
                  <a:lnTo>
                    <a:pt x="359968" y="1394816"/>
                  </a:lnTo>
                  <a:lnTo>
                    <a:pt x="322626" y="1370386"/>
                  </a:lnTo>
                  <a:lnTo>
                    <a:pt x="286864" y="1343846"/>
                  </a:lnTo>
                  <a:lnTo>
                    <a:pt x="252771" y="1315286"/>
                  </a:lnTo>
                  <a:lnTo>
                    <a:pt x="220433" y="1284793"/>
                  </a:lnTo>
                  <a:lnTo>
                    <a:pt x="189941" y="1252456"/>
                  </a:lnTo>
                  <a:lnTo>
                    <a:pt x="161381" y="1218362"/>
                  </a:lnTo>
                  <a:lnTo>
                    <a:pt x="134842" y="1182599"/>
                  </a:lnTo>
                  <a:lnTo>
                    <a:pt x="110412" y="1145257"/>
                  </a:lnTo>
                  <a:lnTo>
                    <a:pt x="88180" y="1106422"/>
                  </a:lnTo>
                  <a:lnTo>
                    <a:pt x="68232" y="1066184"/>
                  </a:lnTo>
                  <a:lnTo>
                    <a:pt x="50659" y="1024630"/>
                  </a:lnTo>
                  <a:lnTo>
                    <a:pt x="35547" y="981849"/>
                  </a:lnTo>
                  <a:lnTo>
                    <a:pt x="22985" y="937928"/>
                  </a:lnTo>
                  <a:lnTo>
                    <a:pt x="13061" y="892956"/>
                  </a:lnTo>
                  <a:lnTo>
                    <a:pt x="5863" y="847021"/>
                  </a:lnTo>
                  <a:lnTo>
                    <a:pt x="1480" y="800211"/>
                  </a:lnTo>
                  <a:lnTo>
                    <a:pt x="0" y="752614"/>
                  </a:lnTo>
                  <a:lnTo>
                    <a:pt x="1480" y="705018"/>
                  </a:lnTo>
                  <a:lnTo>
                    <a:pt x="5863" y="658208"/>
                  </a:lnTo>
                  <a:lnTo>
                    <a:pt x="13061" y="612273"/>
                  </a:lnTo>
                  <a:lnTo>
                    <a:pt x="22985" y="567301"/>
                  </a:lnTo>
                  <a:lnTo>
                    <a:pt x="35547" y="523380"/>
                  </a:lnTo>
                  <a:lnTo>
                    <a:pt x="50659" y="480598"/>
                  </a:lnTo>
                  <a:lnTo>
                    <a:pt x="68232" y="439044"/>
                  </a:lnTo>
                  <a:lnTo>
                    <a:pt x="88180" y="398806"/>
                  </a:lnTo>
                  <a:lnTo>
                    <a:pt x="110412" y="359971"/>
                  </a:lnTo>
                  <a:lnTo>
                    <a:pt x="134842" y="322629"/>
                  </a:lnTo>
                  <a:lnTo>
                    <a:pt x="161381" y="286867"/>
                  </a:lnTo>
                  <a:lnTo>
                    <a:pt x="189941" y="252773"/>
                  </a:lnTo>
                  <a:lnTo>
                    <a:pt x="220433" y="220435"/>
                  </a:lnTo>
                  <a:lnTo>
                    <a:pt x="252771" y="189942"/>
                  </a:lnTo>
                  <a:lnTo>
                    <a:pt x="286864" y="161382"/>
                  </a:lnTo>
                  <a:lnTo>
                    <a:pt x="322626" y="134843"/>
                  </a:lnTo>
                  <a:lnTo>
                    <a:pt x="359968" y="110413"/>
                  </a:lnTo>
                  <a:lnTo>
                    <a:pt x="398802" y="88180"/>
                  </a:lnTo>
                  <a:lnTo>
                    <a:pt x="439039" y="68233"/>
                  </a:lnTo>
                  <a:lnTo>
                    <a:pt x="480592" y="50659"/>
                  </a:lnTo>
                  <a:lnTo>
                    <a:pt x="523373" y="35547"/>
                  </a:lnTo>
                  <a:lnTo>
                    <a:pt x="567293" y="22985"/>
                  </a:lnTo>
                  <a:lnTo>
                    <a:pt x="612264" y="13061"/>
                  </a:lnTo>
                  <a:lnTo>
                    <a:pt x="658198" y="5863"/>
                  </a:lnTo>
                  <a:lnTo>
                    <a:pt x="705006" y="1480"/>
                  </a:lnTo>
                  <a:lnTo>
                    <a:pt x="752602" y="0"/>
                  </a:lnTo>
                  <a:lnTo>
                    <a:pt x="800199" y="1480"/>
                  </a:lnTo>
                  <a:lnTo>
                    <a:pt x="847011" y="5863"/>
                  </a:lnTo>
                  <a:lnTo>
                    <a:pt x="892947" y="13061"/>
                  </a:lnTo>
                  <a:lnTo>
                    <a:pt x="937919" y="22985"/>
                  </a:lnTo>
                  <a:lnTo>
                    <a:pt x="981841" y="35547"/>
                  </a:lnTo>
                  <a:lnTo>
                    <a:pt x="1024623" y="50659"/>
                  </a:lnTo>
                  <a:lnTo>
                    <a:pt x="1066177" y="68233"/>
                  </a:lnTo>
                  <a:lnTo>
                    <a:pt x="1106415" y="88180"/>
                  </a:lnTo>
                  <a:lnTo>
                    <a:pt x="1145250" y="110413"/>
                  </a:lnTo>
                  <a:lnTo>
                    <a:pt x="1182592" y="134843"/>
                  </a:lnTo>
                  <a:lnTo>
                    <a:pt x="1218354" y="161382"/>
                  </a:lnTo>
                  <a:lnTo>
                    <a:pt x="1252448" y="189942"/>
                  </a:lnTo>
                  <a:lnTo>
                    <a:pt x="1284785" y="220435"/>
                  </a:lnTo>
                  <a:lnTo>
                    <a:pt x="1315278" y="252773"/>
                  </a:lnTo>
                  <a:lnTo>
                    <a:pt x="1343838" y="286867"/>
                  </a:lnTo>
                  <a:lnTo>
                    <a:pt x="1370376" y="322629"/>
                  </a:lnTo>
                  <a:lnTo>
                    <a:pt x="1394806" y="359971"/>
                  </a:lnTo>
                  <a:lnTo>
                    <a:pt x="1417038" y="398806"/>
                  </a:lnTo>
                  <a:lnTo>
                    <a:pt x="1436985" y="439044"/>
                  </a:lnTo>
                  <a:lnTo>
                    <a:pt x="1454558" y="480598"/>
                  </a:lnTo>
                  <a:lnTo>
                    <a:pt x="1469670" y="523380"/>
                  </a:lnTo>
                  <a:lnTo>
                    <a:pt x="1482231" y="567301"/>
                  </a:lnTo>
                  <a:lnTo>
                    <a:pt x="1492155" y="612273"/>
                  </a:lnTo>
                  <a:lnTo>
                    <a:pt x="1499352" y="658208"/>
                  </a:lnTo>
                  <a:lnTo>
                    <a:pt x="1503736" y="705018"/>
                  </a:lnTo>
                  <a:lnTo>
                    <a:pt x="1505216" y="752614"/>
                  </a:lnTo>
                  <a:close/>
                </a:path>
              </a:pathLst>
            </a:custGeom>
            <a:ln w="31115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466880C-249A-6A4B-9F91-53315B9084AD}"/>
              </a:ext>
            </a:extLst>
          </p:cNvPr>
          <p:cNvGrpSpPr/>
          <p:nvPr/>
        </p:nvGrpSpPr>
        <p:grpSpPr>
          <a:xfrm>
            <a:off x="5914688" y="4690916"/>
            <a:ext cx="1550035" cy="1550035"/>
            <a:chOff x="5914688" y="4690916"/>
            <a:chExt cx="1550035" cy="1550035"/>
          </a:xfrm>
        </p:grpSpPr>
        <p:sp>
          <p:nvSpPr>
            <p:cNvPr id="35" name="object 35"/>
            <p:cNvSpPr/>
            <p:nvPr/>
          </p:nvSpPr>
          <p:spPr>
            <a:xfrm>
              <a:off x="5955911" y="4732140"/>
              <a:ext cx="1467485" cy="1467485"/>
            </a:xfrm>
            <a:custGeom>
              <a:avLst/>
              <a:gdLst/>
              <a:ahLst/>
              <a:cxnLst/>
              <a:rect l="l" t="t" r="r" b="b"/>
              <a:pathLst>
                <a:path w="1467484" h="1467485">
                  <a:moveTo>
                    <a:pt x="1467332" y="733678"/>
                  </a:moveTo>
                  <a:lnTo>
                    <a:pt x="1465772" y="781917"/>
                  </a:lnTo>
                  <a:lnTo>
                    <a:pt x="1461154" y="829323"/>
                  </a:lnTo>
                  <a:lnTo>
                    <a:pt x="1453577" y="875799"/>
                  </a:lnTo>
                  <a:lnTo>
                    <a:pt x="1443137" y="921249"/>
                  </a:lnTo>
                  <a:lnTo>
                    <a:pt x="1429929" y="965575"/>
                  </a:lnTo>
                  <a:lnTo>
                    <a:pt x="1414052" y="1008682"/>
                  </a:lnTo>
                  <a:lnTo>
                    <a:pt x="1395601" y="1050472"/>
                  </a:lnTo>
                  <a:lnTo>
                    <a:pt x="1374674" y="1090849"/>
                  </a:lnTo>
                  <a:lnTo>
                    <a:pt x="1351367" y="1129716"/>
                  </a:lnTo>
                  <a:lnTo>
                    <a:pt x="1325776" y="1166977"/>
                  </a:lnTo>
                  <a:lnTo>
                    <a:pt x="1297999" y="1202534"/>
                  </a:lnTo>
                  <a:lnTo>
                    <a:pt x="1268132" y="1236292"/>
                  </a:lnTo>
                  <a:lnTo>
                    <a:pt x="1236272" y="1268153"/>
                  </a:lnTo>
                  <a:lnTo>
                    <a:pt x="1202514" y="1298021"/>
                  </a:lnTo>
                  <a:lnTo>
                    <a:pt x="1166957" y="1325798"/>
                  </a:lnTo>
                  <a:lnTo>
                    <a:pt x="1129697" y="1351389"/>
                  </a:lnTo>
                  <a:lnTo>
                    <a:pt x="1090830" y="1374697"/>
                  </a:lnTo>
                  <a:lnTo>
                    <a:pt x="1050452" y="1395625"/>
                  </a:lnTo>
                  <a:lnTo>
                    <a:pt x="1008662" y="1414076"/>
                  </a:lnTo>
                  <a:lnTo>
                    <a:pt x="965555" y="1429953"/>
                  </a:lnTo>
                  <a:lnTo>
                    <a:pt x="921228" y="1443161"/>
                  </a:lnTo>
                  <a:lnTo>
                    <a:pt x="875777" y="1453602"/>
                  </a:lnTo>
                  <a:lnTo>
                    <a:pt x="829300" y="1461179"/>
                  </a:lnTo>
                  <a:lnTo>
                    <a:pt x="781893" y="1465797"/>
                  </a:lnTo>
                  <a:lnTo>
                    <a:pt x="733653" y="1467357"/>
                  </a:lnTo>
                  <a:lnTo>
                    <a:pt x="685416" y="1465797"/>
                  </a:lnTo>
                  <a:lnTo>
                    <a:pt x="638011" y="1461179"/>
                  </a:lnTo>
                  <a:lnTo>
                    <a:pt x="591537" y="1453602"/>
                  </a:lnTo>
                  <a:lnTo>
                    <a:pt x="546089" y="1443161"/>
                  </a:lnTo>
                  <a:lnTo>
                    <a:pt x="501764" y="1429953"/>
                  </a:lnTo>
                  <a:lnTo>
                    <a:pt x="458658" y="1414076"/>
                  </a:lnTo>
                  <a:lnTo>
                    <a:pt x="416870" y="1395625"/>
                  </a:lnTo>
                  <a:lnTo>
                    <a:pt x="376494" y="1374697"/>
                  </a:lnTo>
                  <a:lnTo>
                    <a:pt x="337628" y="1351389"/>
                  </a:lnTo>
                  <a:lnTo>
                    <a:pt x="300369" y="1325798"/>
                  </a:lnTo>
                  <a:lnTo>
                    <a:pt x="264813" y="1298021"/>
                  </a:lnTo>
                  <a:lnTo>
                    <a:pt x="231056" y="1268153"/>
                  </a:lnTo>
                  <a:lnTo>
                    <a:pt x="199197" y="1236292"/>
                  </a:lnTo>
                  <a:lnTo>
                    <a:pt x="169330" y="1202534"/>
                  </a:lnTo>
                  <a:lnTo>
                    <a:pt x="141553" y="1166977"/>
                  </a:lnTo>
                  <a:lnTo>
                    <a:pt x="115963" y="1129716"/>
                  </a:lnTo>
                  <a:lnTo>
                    <a:pt x="92657" y="1090849"/>
                  </a:lnTo>
                  <a:lnTo>
                    <a:pt x="71730" y="1050472"/>
                  </a:lnTo>
                  <a:lnTo>
                    <a:pt x="53279" y="1008682"/>
                  </a:lnTo>
                  <a:lnTo>
                    <a:pt x="37402" y="965575"/>
                  </a:lnTo>
                  <a:lnTo>
                    <a:pt x="24195" y="921249"/>
                  </a:lnTo>
                  <a:lnTo>
                    <a:pt x="13754" y="875799"/>
                  </a:lnTo>
                  <a:lnTo>
                    <a:pt x="6177" y="829323"/>
                  </a:lnTo>
                  <a:lnTo>
                    <a:pt x="1560" y="781917"/>
                  </a:lnTo>
                  <a:lnTo>
                    <a:pt x="0" y="733678"/>
                  </a:lnTo>
                  <a:lnTo>
                    <a:pt x="1560" y="685440"/>
                  </a:lnTo>
                  <a:lnTo>
                    <a:pt x="6177" y="638034"/>
                  </a:lnTo>
                  <a:lnTo>
                    <a:pt x="13754" y="591558"/>
                  </a:lnTo>
                  <a:lnTo>
                    <a:pt x="24195" y="546108"/>
                  </a:lnTo>
                  <a:lnTo>
                    <a:pt x="37402" y="501782"/>
                  </a:lnTo>
                  <a:lnTo>
                    <a:pt x="53279" y="458675"/>
                  </a:lnTo>
                  <a:lnTo>
                    <a:pt x="71730" y="416885"/>
                  </a:lnTo>
                  <a:lnTo>
                    <a:pt x="92657" y="376508"/>
                  </a:lnTo>
                  <a:lnTo>
                    <a:pt x="115963" y="337641"/>
                  </a:lnTo>
                  <a:lnTo>
                    <a:pt x="141553" y="300380"/>
                  </a:lnTo>
                  <a:lnTo>
                    <a:pt x="169330" y="264823"/>
                  </a:lnTo>
                  <a:lnTo>
                    <a:pt x="199197" y="231065"/>
                  </a:lnTo>
                  <a:lnTo>
                    <a:pt x="231056" y="199204"/>
                  </a:lnTo>
                  <a:lnTo>
                    <a:pt x="264813" y="169336"/>
                  </a:lnTo>
                  <a:lnTo>
                    <a:pt x="300369" y="141559"/>
                  </a:lnTo>
                  <a:lnTo>
                    <a:pt x="337628" y="115968"/>
                  </a:lnTo>
                  <a:lnTo>
                    <a:pt x="376494" y="92660"/>
                  </a:lnTo>
                  <a:lnTo>
                    <a:pt x="416870" y="71732"/>
                  </a:lnTo>
                  <a:lnTo>
                    <a:pt x="458658" y="53281"/>
                  </a:lnTo>
                  <a:lnTo>
                    <a:pt x="501764" y="37404"/>
                  </a:lnTo>
                  <a:lnTo>
                    <a:pt x="546089" y="24196"/>
                  </a:lnTo>
                  <a:lnTo>
                    <a:pt x="591537" y="13755"/>
                  </a:lnTo>
                  <a:lnTo>
                    <a:pt x="638011" y="6178"/>
                  </a:lnTo>
                  <a:lnTo>
                    <a:pt x="685416" y="1560"/>
                  </a:lnTo>
                  <a:lnTo>
                    <a:pt x="733653" y="0"/>
                  </a:lnTo>
                  <a:lnTo>
                    <a:pt x="781893" y="1560"/>
                  </a:lnTo>
                  <a:lnTo>
                    <a:pt x="829300" y="6178"/>
                  </a:lnTo>
                  <a:lnTo>
                    <a:pt x="875777" y="13755"/>
                  </a:lnTo>
                  <a:lnTo>
                    <a:pt x="921228" y="24196"/>
                  </a:lnTo>
                  <a:lnTo>
                    <a:pt x="965555" y="37404"/>
                  </a:lnTo>
                  <a:lnTo>
                    <a:pt x="1008662" y="53281"/>
                  </a:lnTo>
                  <a:lnTo>
                    <a:pt x="1050452" y="71732"/>
                  </a:lnTo>
                  <a:lnTo>
                    <a:pt x="1090830" y="92660"/>
                  </a:lnTo>
                  <a:lnTo>
                    <a:pt x="1129697" y="115968"/>
                  </a:lnTo>
                  <a:lnTo>
                    <a:pt x="1166957" y="141559"/>
                  </a:lnTo>
                  <a:lnTo>
                    <a:pt x="1202514" y="169336"/>
                  </a:lnTo>
                  <a:lnTo>
                    <a:pt x="1236272" y="199204"/>
                  </a:lnTo>
                  <a:lnTo>
                    <a:pt x="1268132" y="231065"/>
                  </a:lnTo>
                  <a:lnTo>
                    <a:pt x="1297999" y="264823"/>
                  </a:lnTo>
                  <a:lnTo>
                    <a:pt x="1325776" y="300380"/>
                  </a:lnTo>
                  <a:lnTo>
                    <a:pt x="1351367" y="337641"/>
                  </a:lnTo>
                  <a:lnTo>
                    <a:pt x="1374674" y="376508"/>
                  </a:lnTo>
                  <a:lnTo>
                    <a:pt x="1395601" y="416885"/>
                  </a:lnTo>
                  <a:lnTo>
                    <a:pt x="1414052" y="458675"/>
                  </a:lnTo>
                  <a:lnTo>
                    <a:pt x="1429929" y="501782"/>
                  </a:lnTo>
                  <a:lnTo>
                    <a:pt x="1443137" y="546108"/>
                  </a:lnTo>
                  <a:lnTo>
                    <a:pt x="1453577" y="591558"/>
                  </a:lnTo>
                  <a:lnTo>
                    <a:pt x="1461154" y="638034"/>
                  </a:lnTo>
                  <a:lnTo>
                    <a:pt x="1465772" y="685440"/>
                  </a:lnTo>
                  <a:lnTo>
                    <a:pt x="1467332" y="733678"/>
                  </a:lnTo>
                  <a:close/>
                </a:path>
              </a:pathLst>
            </a:custGeom>
            <a:ln w="30340">
              <a:solidFill>
                <a:srgbClr val="00AC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914688" y="4690916"/>
              <a:ext cx="1550035" cy="1550035"/>
            </a:xfrm>
            <a:custGeom>
              <a:avLst/>
              <a:gdLst/>
              <a:ahLst/>
              <a:cxnLst/>
              <a:rect l="l" t="t" r="r" b="b"/>
              <a:pathLst>
                <a:path w="1550034" h="1550035">
                  <a:moveTo>
                    <a:pt x="1549780" y="774903"/>
                  </a:moveTo>
                  <a:lnTo>
                    <a:pt x="1548366" y="822107"/>
                  </a:lnTo>
                  <a:lnTo>
                    <a:pt x="1544178" y="868564"/>
                  </a:lnTo>
                  <a:lnTo>
                    <a:pt x="1537296" y="914192"/>
                  </a:lnTo>
                  <a:lnTo>
                    <a:pt x="1527802" y="958910"/>
                  </a:lnTo>
                  <a:lnTo>
                    <a:pt x="1515777" y="1002636"/>
                  </a:lnTo>
                  <a:lnTo>
                    <a:pt x="1501302" y="1045290"/>
                  </a:lnTo>
                  <a:lnTo>
                    <a:pt x="1484457" y="1086792"/>
                  </a:lnTo>
                  <a:lnTo>
                    <a:pt x="1465325" y="1127058"/>
                  </a:lnTo>
                  <a:lnTo>
                    <a:pt x="1443986" y="1166010"/>
                  </a:lnTo>
                  <a:lnTo>
                    <a:pt x="1420520" y="1203565"/>
                  </a:lnTo>
                  <a:lnTo>
                    <a:pt x="1395010" y="1239643"/>
                  </a:lnTo>
                  <a:lnTo>
                    <a:pt x="1367536" y="1274162"/>
                  </a:lnTo>
                  <a:lnTo>
                    <a:pt x="1338180" y="1307041"/>
                  </a:lnTo>
                  <a:lnTo>
                    <a:pt x="1307021" y="1338200"/>
                  </a:lnTo>
                  <a:lnTo>
                    <a:pt x="1274142" y="1367558"/>
                  </a:lnTo>
                  <a:lnTo>
                    <a:pt x="1239623" y="1395032"/>
                  </a:lnTo>
                  <a:lnTo>
                    <a:pt x="1203545" y="1420543"/>
                  </a:lnTo>
                  <a:lnTo>
                    <a:pt x="1165990" y="1444008"/>
                  </a:lnTo>
                  <a:lnTo>
                    <a:pt x="1127039" y="1465348"/>
                  </a:lnTo>
                  <a:lnTo>
                    <a:pt x="1086772" y="1484481"/>
                  </a:lnTo>
                  <a:lnTo>
                    <a:pt x="1045270" y="1501326"/>
                  </a:lnTo>
                  <a:lnTo>
                    <a:pt x="1002615" y="1515801"/>
                  </a:lnTo>
                  <a:lnTo>
                    <a:pt x="958888" y="1527827"/>
                  </a:lnTo>
                  <a:lnTo>
                    <a:pt x="914170" y="1537321"/>
                  </a:lnTo>
                  <a:lnTo>
                    <a:pt x="868541" y="1544203"/>
                  </a:lnTo>
                  <a:lnTo>
                    <a:pt x="822083" y="1548392"/>
                  </a:lnTo>
                  <a:lnTo>
                    <a:pt x="774877" y="1549806"/>
                  </a:lnTo>
                  <a:lnTo>
                    <a:pt x="727674" y="1548392"/>
                  </a:lnTo>
                  <a:lnTo>
                    <a:pt x="681219" y="1544203"/>
                  </a:lnTo>
                  <a:lnTo>
                    <a:pt x="635592" y="1537321"/>
                  </a:lnTo>
                  <a:lnTo>
                    <a:pt x="590876" y="1527827"/>
                  </a:lnTo>
                  <a:lnTo>
                    <a:pt x="547151" y="1515801"/>
                  </a:lnTo>
                  <a:lnTo>
                    <a:pt x="504498" y="1501326"/>
                  </a:lnTo>
                  <a:lnTo>
                    <a:pt x="462998" y="1484481"/>
                  </a:lnTo>
                  <a:lnTo>
                    <a:pt x="422732" y="1465348"/>
                  </a:lnTo>
                  <a:lnTo>
                    <a:pt x="383782" y="1444008"/>
                  </a:lnTo>
                  <a:lnTo>
                    <a:pt x="346228" y="1420543"/>
                  </a:lnTo>
                  <a:lnTo>
                    <a:pt x="310152" y="1395032"/>
                  </a:lnTo>
                  <a:lnTo>
                    <a:pt x="275634" y="1367558"/>
                  </a:lnTo>
                  <a:lnTo>
                    <a:pt x="242755" y="1338200"/>
                  </a:lnTo>
                  <a:lnTo>
                    <a:pt x="211598" y="1307041"/>
                  </a:lnTo>
                  <a:lnTo>
                    <a:pt x="182241" y="1274162"/>
                  </a:lnTo>
                  <a:lnTo>
                    <a:pt x="154768" y="1239643"/>
                  </a:lnTo>
                  <a:lnTo>
                    <a:pt x="129258" y="1203565"/>
                  </a:lnTo>
                  <a:lnTo>
                    <a:pt x="105793" y="1166010"/>
                  </a:lnTo>
                  <a:lnTo>
                    <a:pt x="84454" y="1127058"/>
                  </a:lnTo>
                  <a:lnTo>
                    <a:pt x="65322" y="1086792"/>
                  </a:lnTo>
                  <a:lnTo>
                    <a:pt x="48478" y="1045290"/>
                  </a:lnTo>
                  <a:lnTo>
                    <a:pt x="34003" y="1002636"/>
                  </a:lnTo>
                  <a:lnTo>
                    <a:pt x="21978" y="958910"/>
                  </a:lnTo>
                  <a:lnTo>
                    <a:pt x="12484" y="914192"/>
                  </a:lnTo>
                  <a:lnTo>
                    <a:pt x="5602" y="868564"/>
                  </a:lnTo>
                  <a:lnTo>
                    <a:pt x="1414" y="822107"/>
                  </a:lnTo>
                  <a:lnTo>
                    <a:pt x="0" y="774903"/>
                  </a:lnTo>
                  <a:lnTo>
                    <a:pt x="1414" y="727698"/>
                  </a:lnTo>
                  <a:lnTo>
                    <a:pt x="5602" y="681241"/>
                  </a:lnTo>
                  <a:lnTo>
                    <a:pt x="12484" y="635614"/>
                  </a:lnTo>
                  <a:lnTo>
                    <a:pt x="21978" y="590896"/>
                  </a:lnTo>
                  <a:lnTo>
                    <a:pt x="34003" y="547169"/>
                  </a:lnTo>
                  <a:lnTo>
                    <a:pt x="48478" y="504515"/>
                  </a:lnTo>
                  <a:lnTo>
                    <a:pt x="65322" y="463014"/>
                  </a:lnTo>
                  <a:lnTo>
                    <a:pt x="84454" y="422747"/>
                  </a:lnTo>
                  <a:lnTo>
                    <a:pt x="105793" y="383795"/>
                  </a:lnTo>
                  <a:lnTo>
                    <a:pt x="129258" y="346240"/>
                  </a:lnTo>
                  <a:lnTo>
                    <a:pt x="154768" y="310163"/>
                  </a:lnTo>
                  <a:lnTo>
                    <a:pt x="182241" y="275644"/>
                  </a:lnTo>
                  <a:lnTo>
                    <a:pt x="211598" y="242764"/>
                  </a:lnTo>
                  <a:lnTo>
                    <a:pt x="242755" y="211605"/>
                  </a:lnTo>
                  <a:lnTo>
                    <a:pt x="275634" y="182248"/>
                  </a:lnTo>
                  <a:lnTo>
                    <a:pt x="310152" y="154773"/>
                  </a:lnTo>
                  <a:lnTo>
                    <a:pt x="346228" y="129263"/>
                  </a:lnTo>
                  <a:lnTo>
                    <a:pt x="383782" y="105797"/>
                  </a:lnTo>
                  <a:lnTo>
                    <a:pt x="422732" y="84457"/>
                  </a:lnTo>
                  <a:lnTo>
                    <a:pt x="462998" y="65324"/>
                  </a:lnTo>
                  <a:lnTo>
                    <a:pt x="504498" y="48480"/>
                  </a:lnTo>
                  <a:lnTo>
                    <a:pt x="547151" y="34004"/>
                  </a:lnTo>
                  <a:lnTo>
                    <a:pt x="590876" y="21979"/>
                  </a:lnTo>
                  <a:lnTo>
                    <a:pt x="635592" y="12484"/>
                  </a:lnTo>
                  <a:lnTo>
                    <a:pt x="681219" y="5602"/>
                  </a:lnTo>
                  <a:lnTo>
                    <a:pt x="727674" y="1414"/>
                  </a:lnTo>
                  <a:lnTo>
                    <a:pt x="774877" y="0"/>
                  </a:lnTo>
                  <a:lnTo>
                    <a:pt x="822083" y="1414"/>
                  </a:lnTo>
                  <a:lnTo>
                    <a:pt x="868541" y="5602"/>
                  </a:lnTo>
                  <a:lnTo>
                    <a:pt x="914170" y="12484"/>
                  </a:lnTo>
                  <a:lnTo>
                    <a:pt x="958888" y="21979"/>
                  </a:lnTo>
                  <a:lnTo>
                    <a:pt x="1002615" y="34004"/>
                  </a:lnTo>
                  <a:lnTo>
                    <a:pt x="1045270" y="48480"/>
                  </a:lnTo>
                  <a:lnTo>
                    <a:pt x="1086772" y="65324"/>
                  </a:lnTo>
                  <a:lnTo>
                    <a:pt x="1127039" y="84457"/>
                  </a:lnTo>
                  <a:lnTo>
                    <a:pt x="1165990" y="105797"/>
                  </a:lnTo>
                  <a:lnTo>
                    <a:pt x="1203545" y="129263"/>
                  </a:lnTo>
                  <a:lnTo>
                    <a:pt x="1239623" y="154773"/>
                  </a:lnTo>
                  <a:lnTo>
                    <a:pt x="1274142" y="182248"/>
                  </a:lnTo>
                  <a:lnTo>
                    <a:pt x="1307021" y="211605"/>
                  </a:lnTo>
                  <a:lnTo>
                    <a:pt x="1338180" y="242764"/>
                  </a:lnTo>
                  <a:lnTo>
                    <a:pt x="1367536" y="275644"/>
                  </a:lnTo>
                  <a:lnTo>
                    <a:pt x="1395010" y="310163"/>
                  </a:lnTo>
                  <a:lnTo>
                    <a:pt x="1420520" y="346240"/>
                  </a:lnTo>
                  <a:lnTo>
                    <a:pt x="1443986" y="383795"/>
                  </a:lnTo>
                  <a:lnTo>
                    <a:pt x="1465325" y="422747"/>
                  </a:lnTo>
                  <a:lnTo>
                    <a:pt x="1484457" y="463014"/>
                  </a:lnTo>
                  <a:lnTo>
                    <a:pt x="1501302" y="504515"/>
                  </a:lnTo>
                  <a:lnTo>
                    <a:pt x="1515777" y="547169"/>
                  </a:lnTo>
                  <a:lnTo>
                    <a:pt x="1527802" y="590896"/>
                  </a:lnTo>
                  <a:lnTo>
                    <a:pt x="1537296" y="635614"/>
                  </a:lnTo>
                  <a:lnTo>
                    <a:pt x="1544178" y="681241"/>
                  </a:lnTo>
                  <a:lnTo>
                    <a:pt x="1548366" y="727698"/>
                  </a:lnTo>
                  <a:lnTo>
                    <a:pt x="1549780" y="774903"/>
                  </a:lnTo>
                  <a:close/>
                </a:path>
              </a:pathLst>
            </a:custGeom>
            <a:ln w="32042">
              <a:solidFill>
                <a:srgbClr val="95BB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936966" y="4713204"/>
              <a:ext cx="1505585" cy="1505585"/>
            </a:xfrm>
            <a:custGeom>
              <a:avLst/>
              <a:gdLst/>
              <a:ahLst/>
              <a:cxnLst/>
              <a:rect l="l" t="t" r="r" b="b"/>
              <a:pathLst>
                <a:path w="1505584" h="1505585">
                  <a:moveTo>
                    <a:pt x="1505216" y="752614"/>
                  </a:moveTo>
                  <a:lnTo>
                    <a:pt x="1503736" y="800211"/>
                  </a:lnTo>
                  <a:lnTo>
                    <a:pt x="1499352" y="847021"/>
                  </a:lnTo>
                  <a:lnTo>
                    <a:pt x="1492155" y="892956"/>
                  </a:lnTo>
                  <a:lnTo>
                    <a:pt x="1482231" y="937928"/>
                  </a:lnTo>
                  <a:lnTo>
                    <a:pt x="1469670" y="981849"/>
                  </a:lnTo>
                  <a:lnTo>
                    <a:pt x="1454558" y="1024630"/>
                  </a:lnTo>
                  <a:lnTo>
                    <a:pt x="1436985" y="1066184"/>
                  </a:lnTo>
                  <a:lnTo>
                    <a:pt x="1417038" y="1106422"/>
                  </a:lnTo>
                  <a:lnTo>
                    <a:pt x="1394806" y="1145257"/>
                  </a:lnTo>
                  <a:lnTo>
                    <a:pt x="1370376" y="1182599"/>
                  </a:lnTo>
                  <a:lnTo>
                    <a:pt x="1343838" y="1218362"/>
                  </a:lnTo>
                  <a:lnTo>
                    <a:pt x="1315278" y="1252456"/>
                  </a:lnTo>
                  <a:lnTo>
                    <a:pt x="1284785" y="1284793"/>
                  </a:lnTo>
                  <a:lnTo>
                    <a:pt x="1252448" y="1315286"/>
                  </a:lnTo>
                  <a:lnTo>
                    <a:pt x="1218354" y="1343846"/>
                  </a:lnTo>
                  <a:lnTo>
                    <a:pt x="1182592" y="1370386"/>
                  </a:lnTo>
                  <a:lnTo>
                    <a:pt x="1145250" y="1394816"/>
                  </a:lnTo>
                  <a:lnTo>
                    <a:pt x="1106415" y="1417048"/>
                  </a:lnTo>
                  <a:lnTo>
                    <a:pt x="1066177" y="1436996"/>
                  </a:lnTo>
                  <a:lnTo>
                    <a:pt x="1024623" y="1454569"/>
                  </a:lnTo>
                  <a:lnTo>
                    <a:pt x="981841" y="1469681"/>
                  </a:lnTo>
                  <a:lnTo>
                    <a:pt x="937919" y="1482243"/>
                  </a:lnTo>
                  <a:lnTo>
                    <a:pt x="892947" y="1492167"/>
                  </a:lnTo>
                  <a:lnTo>
                    <a:pt x="847011" y="1499365"/>
                  </a:lnTo>
                  <a:lnTo>
                    <a:pt x="800199" y="1503748"/>
                  </a:lnTo>
                  <a:lnTo>
                    <a:pt x="752602" y="1505229"/>
                  </a:lnTo>
                  <a:lnTo>
                    <a:pt x="705006" y="1503748"/>
                  </a:lnTo>
                  <a:lnTo>
                    <a:pt x="658198" y="1499365"/>
                  </a:lnTo>
                  <a:lnTo>
                    <a:pt x="612264" y="1492167"/>
                  </a:lnTo>
                  <a:lnTo>
                    <a:pt x="567293" y="1482243"/>
                  </a:lnTo>
                  <a:lnTo>
                    <a:pt x="523373" y="1469681"/>
                  </a:lnTo>
                  <a:lnTo>
                    <a:pt x="480592" y="1454569"/>
                  </a:lnTo>
                  <a:lnTo>
                    <a:pt x="439039" y="1436996"/>
                  </a:lnTo>
                  <a:lnTo>
                    <a:pt x="398802" y="1417048"/>
                  </a:lnTo>
                  <a:lnTo>
                    <a:pt x="359968" y="1394816"/>
                  </a:lnTo>
                  <a:lnTo>
                    <a:pt x="322626" y="1370386"/>
                  </a:lnTo>
                  <a:lnTo>
                    <a:pt x="286864" y="1343846"/>
                  </a:lnTo>
                  <a:lnTo>
                    <a:pt x="252771" y="1315286"/>
                  </a:lnTo>
                  <a:lnTo>
                    <a:pt x="220433" y="1284793"/>
                  </a:lnTo>
                  <a:lnTo>
                    <a:pt x="189941" y="1252456"/>
                  </a:lnTo>
                  <a:lnTo>
                    <a:pt x="161381" y="1218362"/>
                  </a:lnTo>
                  <a:lnTo>
                    <a:pt x="134842" y="1182599"/>
                  </a:lnTo>
                  <a:lnTo>
                    <a:pt x="110412" y="1145257"/>
                  </a:lnTo>
                  <a:lnTo>
                    <a:pt x="88180" y="1106422"/>
                  </a:lnTo>
                  <a:lnTo>
                    <a:pt x="68232" y="1066184"/>
                  </a:lnTo>
                  <a:lnTo>
                    <a:pt x="50659" y="1024630"/>
                  </a:lnTo>
                  <a:lnTo>
                    <a:pt x="35547" y="981849"/>
                  </a:lnTo>
                  <a:lnTo>
                    <a:pt x="22985" y="937928"/>
                  </a:lnTo>
                  <a:lnTo>
                    <a:pt x="13061" y="892956"/>
                  </a:lnTo>
                  <a:lnTo>
                    <a:pt x="5863" y="847021"/>
                  </a:lnTo>
                  <a:lnTo>
                    <a:pt x="1480" y="800211"/>
                  </a:lnTo>
                  <a:lnTo>
                    <a:pt x="0" y="752614"/>
                  </a:lnTo>
                  <a:lnTo>
                    <a:pt x="1480" y="705018"/>
                  </a:lnTo>
                  <a:lnTo>
                    <a:pt x="5863" y="658208"/>
                  </a:lnTo>
                  <a:lnTo>
                    <a:pt x="13061" y="612273"/>
                  </a:lnTo>
                  <a:lnTo>
                    <a:pt x="22985" y="567301"/>
                  </a:lnTo>
                  <a:lnTo>
                    <a:pt x="35547" y="523380"/>
                  </a:lnTo>
                  <a:lnTo>
                    <a:pt x="50659" y="480598"/>
                  </a:lnTo>
                  <a:lnTo>
                    <a:pt x="68232" y="439044"/>
                  </a:lnTo>
                  <a:lnTo>
                    <a:pt x="88180" y="398806"/>
                  </a:lnTo>
                  <a:lnTo>
                    <a:pt x="110412" y="359971"/>
                  </a:lnTo>
                  <a:lnTo>
                    <a:pt x="134842" y="322629"/>
                  </a:lnTo>
                  <a:lnTo>
                    <a:pt x="161381" y="286867"/>
                  </a:lnTo>
                  <a:lnTo>
                    <a:pt x="189941" y="252773"/>
                  </a:lnTo>
                  <a:lnTo>
                    <a:pt x="220433" y="220435"/>
                  </a:lnTo>
                  <a:lnTo>
                    <a:pt x="252771" y="189942"/>
                  </a:lnTo>
                  <a:lnTo>
                    <a:pt x="286864" y="161382"/>
                  </a:lnTo>
                  <a:lnTo>
                    <a:pt x="322626" y="134843"/>
                  </a:lnTo>
                  <a:lnTo>
                    <a:pt x="359968" y="110413"/>
                  </a:lnTo>
                  <a:lnTo>
                    <a:pt x="398802" y="88180"/>
                  </a:lnTo>
                  <a:lnTo>
                    <a:pt x="439039" y="68233"/>
                  </a:lnTo>
                  <a:lnTo>
                    <a:pt x="480592" y="50659"/>
                  </a:lnTo>
                  <a:lnTo>
                    <a:pt x="523373" y="35547"/>
                  </a:lnTo>
                  <a:lnTo>
                    <a:pt x="567293" y="22985"/>
                  </a:lnTo>
                  <a:lnTo>
                    <a:pt x="612264" y="13061"/>
                  </a:lnTo>
                  <a:lnTo>
                    <a:pt x="658198" y="5863"/>
                  </a:lnTo>
                  <a:lnTo>
                    <a:pt x="705006" y="1480"/>
                  </a:lnTo>
                  <a:lnTo>
                    <a:pt x="752602" y="0"/>
                  </a:lnTo>
                  <a:lnTo>
                    <a:pt x="800199" y="1480"/>
                  </a:lnTo>
                  <a:lnTo>
                    <a:pt x="847011" y="5863"/>
                  </a:lnTo>
                  <a:lnTo>
                    <a:pt x="892947" y="13061"/>
                  </a:lnTo>
                  <a:lnTo>
                    <a:pt x="937919" y="22985"/>
                  </a:lnTo>
                  <a:lnTo>
                    <a:pt x="981841" y="35547"/>
                  </a:lnTo>
                  <a:lnTo>
                    <a:pt x="1024623" y="50659"/>
                  </a:lnTo>
                  <a:lnTo>
                    <a:pt x="1066177" y="68233"/>
                  </a:lnTo>
                  <a:lnTo>
                    <a:pt x="1106415" y="88180"/>
                  </a:lnTo>
                  <a:lnTo>
                    <a:pt x="1145250" y="110413"/>
                  </a:lnTo>
                  <a:lnTo>
                    <a:pt x="1182592" y="134843"/>
                  </a:lnTo>
                  <a:lnTo>
                    <a:pt x="1218354" y="161382"/>
                  </a:lnTo>
                  <a:lnTo>
                    <a:pt x="1252448" y="189942"/>
                  </a:lnTo>
                  <a:lnTo>
                    <a:pt x="1284785" y="220435"/>
                  </a:lnTo>
                  <a:lnTo>
                    <a:pt x="1315278" y="252773"/>
                  </a:lnTo>
                  <a:lnTo>
                    <a:pt x="1343838" y="286867"/>
                  </a:lnTo>
                  <a:lnTo>
                    <a:pt x="1370376" y="322629"/>
                  </a:lnTo>
                  <a:lnTo>
                    <a:pt x="1394806" y="359971"/>
                  </a:lnTo>
                  <a:lnTo>
                    <a:pt x="1417038" y="398806"/>
                  </a:lnTo>
                  <a:lnTo>
                    <a:pt x="1436985" y="439044"/>
                  </a:lnTo>
                  <a:lnTo>
                    <a:pt x="1454558" y="480598"/>
                  </a:lnTo>
                  <a:lnTo>
                    <a:pt x="1469670" y="523380"/>
                  </a:lnTo>
                  <a:lnTo>
                    <a:pt x="1482231" y="567301"/>
                  </a:lnTo>
                  <a:lnTo>
                    <a:pt x="1492155" y="612273"/>
                  </a:lnTo>
                  <a:lnTo>
                    <a:pt x="1499352" y="658208"/>
                  </a:lnTo>
                  <a:lnTo>
                    <a:pt x="1503736" y="705018"/>
                  </a:lnTo>
                  <a:lnTo>
                    <a:pt x="1505216" y="752614"/>
                  </a:lnTo>
                  <a:close/>
                </a:path>
              </a:pathLst>
            </a:custGeom>
            <a:ln w="31115">
              <a:solidFill>
                <a:srgbClr val="0041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994077" y="4770316"/>
              <a:ext cx="1391285" cy="1391285"/>
            </a:xfrm>
            <a:custGeom>
              <a:avLst/>
              <a:gdLst/>
              <a:ahLst/>
              <a:cxnLst/>
              <a:rect l="l" t="t" r="r" b="b"/>
              <a:pathLst>
                <a:path w="1391284" h="1391285">
                  <a:moveTo>
                    <a:pt x="695490" y="0"/>
                  </a:moveTo>
                  <a:lnTo>
                    <a:pt x="647872" y="1604"/>
                  </a:lnTo>
                  <a:lnTo>
                    <a:pt x="601115" y="6349"/>
                  </a:lnTo>
                  <a:lnTo>
                    <a:pt x="555323" y="14130"/>
                  </a:lnTo>
                  <a:lnTo>
                    <a:pt x="510600" y="24844"/>
                  </a:lnTo>
                  <a:lnTo>
                    <a:pt x="467048" y="38387"/>
                  </a:lnTo>
                  <a:lnTo>
                    <a:pt x="424772" y="54656"/>
                  </a:lnTo>
                  <a:lnTo>
                    <a:pt x="383875" y="73547"/>
                  </a:lnTo>
                  <a:lnTo>
                    <a:pt x="344461" y="94957"/>
                  </a:lnTo>
                  <a:lnTo>
                    <a:pt x="306633" y="118782"/>
                  </a:lnTo>
                  <a:lnTo>
                    <a:pt x="270495" y="144917"/>
                  </a:lnTo>
                  <a:lnTo>
                    <a:pt x="236150" y="173261"/>
                  </a:lnTo>
                  <a:lnTo>
                    <a:pt x="203703" y="203709"/>
                  </a:lnTo>
                  <a:lnTo>
                    <a:pt x="173256" y="236158"/>
                  </a:lnTo>
                  <a:lnTo>
                    <a:pt x="144913" y="270503"/>
                  </a:lnTo>
                  <a:lnTo>
                    <a:pt x="118778" y="306642"/>
                  </a:lnTo>
                  <a:lnTo>
                    <a:pt x="94954" y="344471"/>
                  </a:lnTo>
                  <a:lnTo>
                    <a:pt x="73545" y="383885"/>
                  </a:lnTo>
                  <a:lnTo>
                    <a:pt x="54654" y="424783"/>
                  </a:lnTo>
                  <a:lnTo>
                    <a:pt x="38386" y="467060"/>
                  </a:lnTo>
                  <a:lnTo>
                    <a:pt x="24843" y="510612"/>
                  </a:lnTo>
                  <a:lnTo>
                    <a:pt x="14129" y="555335"/>
                  </a:lnTo>
                  <a:lnTo>
                    <a:pt x="6348" y="601128"/>
                  </a:lnTo>
                  <a:lnTo>
                    <a:pt x="1604" y="647884"/>
                  </a:lnTo>
                  <a:lnTo>
                    <a:pt x="0" y="695502"/>
                  </a:lnTo>
                  <a:lnTo>
                    <a:pt x="1604" y="743120"/>
                  </a:lnTo>
                  <a:lnTo>
                    <a:pt x="6348" y="789877"/>
                  </a:lnTo>
                  <a:lnTo>
                    <a:pt x="14129" y="835669"/>
                  </a:lnTo>
                  <a:lnTo>
                    <a:pt x="24843" y="880393"/>
                  </a:lnTo>
                  <a:lnTo>
                    <a:pt x="38386" y="923945"/>
                  </a:lnTo>
                  <a:lnTo>
                    <a:pt x="54654" y="966222"/>
                  </a:lnTo>
                  <a:lnTo>
                    <a:pt x="73545" y="1007119"/>
                  </a:lnTo>
                  <a:lnTo>
                    <a:pt x="94954" y="1046534"/>
                  </a:lnTo>
                  <a:lnTo>
                    <a:pt x="118778" y="1084363"/>
                  </a:lnTo>
                  <a:lnTo>
                    <a:pt x="144913" y="1120502"/>
                  </a:lnTo>
                  <a:lnTo>
                    <a:pt x="173256" y="1154847"/>
                  </a:lnTo>
                  <a:lnTo>
                    <a:pt x="203703" y="1187296"/>
                  </a:lnTo>
                  <a:lnTo>
                    <a:pt x="236150" y="1217743"/>
                  </a:lnTo>
                  <a:lnTo>
                    <a:pt x="270495" y="1246087"/>
                  </a:lnTo>
                  <a:lnTo>
                    <a:pt x="306633" y="1272223"/>
                  </a:lnTo>
                  <a:lnTo>
                    <a:pt x="344461" y="1296048"/>
                  </a:lnTo>
                  <a:lnTo>
                    <a:pt x="383875" y="1317457"/>
                  </a:lnTo>
                  <a:lnTo>
                    <a:pt x="424772" y="1336348"/>
                  </a:lnTo>
                  <a:lnTo>
                    <a:pt x="467048" y="1352617"/>
                  </a:lnTo>
                  <a:lnTo>
                    <a:pt x="510600" y="1366161"/>
                  </a:lnTo>
                  <a:lnTo>
                    <a:pt x="555323" y="1376875"/>
                  </a:lnTo>
                  <a:lnTo>
                    <a:pt x="601115" y="1384656"/>
                  </a:lnTo>
                  <a:lnTo>
                    <a:pt x="647872" y="1389401"/>
                  </a:lnTo>
                  <a:lnTo>
                    <a:pt x="695490" y="1391005"/>
                  </a:lnTo>
                  <a:lnTo>
                    <a:pt x="743109" y="1389401"/>
                  </a:lnTo>
                  <a:lnTo>
                    <a:pt x="789867" y="1384656"/>
                  </a:lnTo>
                  <a:lnTo>
                    <a:pt x="835661" y="1376875"/>
                  </a:lnTo>
                  <a:lnTo>
                    <a:pt x="880386" y="1366161"/>
                  </a:lnTo>
                  <a:lnTo>
                    <a:pt x="923939" y="1352617"/>
                  </a:lnTo>
                  <a:lnTo>
                    <a:pt x="966216" y="1336348"/>
                  </a:lnTo>
                  <a:lnTo>
                    <a:pt x="1007115" y="1317457"/>
                  </a:lnTo>
                  <a:lnTo>
                    <a:pt x="1046530" y="1296048"/>
                  </a:lnTo>
                  <a:lnTo>
                    <a:pt x="1084360" y="1272223"/>
                  </a:lnTo>
                  <a:lnTo>
                    <a:pt x="1120499" y="1246087"/>
                  </a:lnTo>
                  <a:lnTo>
                    <a:pt x="1154845" y="1217743"/>
                  </a:lnTo>
                  <a:lnTo>
                    <a:pt x="1187294" y="1187296"/>
                  </a:lnTo>
                  <a:lnTo>
                    <a:pt x="1217742" y="1154847"/>
                  </a:lnTo>
                  <a:lnTo>
                    <a:pt x="1246086" y="1120502"/>
                  </a:lnTo>
                  <a:lnTo>
                    <a:pt x="1272222" y="1084363"/>
                  </a:lnTo>
                  <a:lnTo>
                    <a:pt x="1296047" y="1046534"/>
                  </a:lnTo>
                  <a:lnTo>
                    <a:pt x="1317457" y="1007119"/>
                  </a:lnTo>
                  <a:lnTo>
                    <a:pt x="1336348" y="966222"/>
                  </a:lnTo>
                  <a:lnTo>
                    <a:pt x="1352617" y="923945"/>
                  </a:lnTo>
                  <a:lnTo>
                    <a:pt x="1366161" y="880393"/>
                  </a:lnTo>
                  <a:lnTo>
                    <a:pt x="1376875" y="835669"/>
                  </a:lnTo>
                  <a:lnTo>
                    <a:pt x="1384656" y="789877"/>
                  </a:lnTo>
                  <a:lnTo>
                    <a:pt x="1389401" y="743120"/>
                  </a:lnTo>
                  <a:lnTo>
                    <a:pt x="1391005" y="695502"/>
                  </a:lnTo>
                  <a:lnTo>
                    <a:pt x="1389401" y="647884"/>
                  </a:lnTo>
                  <a:lnTo>
                    <a:pt x="1384656" y="601128"/>
                  </a:lnTo>
                  <a:lnTo>
                    <a:pt x="1376875" y="555335"/>
                  </a:lnTo>
                  <a:lnTo>
                    <a:pt x="1366161" y="510612"/>
                  </a:lnTo>
                  <a:lnTo>
                    <a:pt x="1352617" y="467060"/>
                  </a:lnTo>
                  <a:lnTo>
                    <a:pt x="1336348" y="424783"/>
                  </a:lnTo>
                  <a:lnTo>
                    <a:pt x="1317457" y="383885"/>
                  </a:lnTo>
                  <a:lnTo>
                    <a:pt x="1296047" y="344471"/>
                  </a:lnTo>
                  <a:lnTo>
                    <a:pt x="1272222" y="306642"/>
                  </a:lnTo>
                  <a:lnTo>
                    <a:pt x="1246086" y="270503"/>
                  </a:lnTo>
                  <a:lnTo>
                    <a:pt x="1217742" y="236158"/>
                  </a:lnTo>
                  <a:lnTo>
                    <a:pt x="1187294" y="203709"/>
                  </a:lnTo>
                  <a:lnTo>
                    <a:pt x="1154845" y="173261"/>
                  </a:lnTo>
                  <a:lnTo>
                    <a:pt x="1120499" y="144917"/>
                  </a:lnTo>
                  <a:lnTo>
                    <a:pt x="1084360" y="118782"/>
                  </a:lnTo>
                  <a:lnTo>
                    <a:pt x="1046530" y="94957"/>
                  </a:lnTo>
                  <a:lnTo>
                    <a:pt x="1007115" y="73547"/>
                  </a:lnTo>
                  <a:lnTo>
                    <a:pt x="966216" y="54656"/>
                  </a:lnTo>
                  <a:lnTo>
                    <a:pt x="923939" y="38387"/>
                  </a:lnTo>
                  <a:lnTo>
                    <a:pt x="880386" y="24844"/>
                  </a:lnTo>
                  <a:lnTo>
                    <a:pt x="835661" y="14130"/>
                  </a:lnTo>
                  <a:lnTo>
                    <a:pt x="789867" y="6349"/>
                  </a:lnTo>
                  <a:lnTo>
                    <a:pt x="743109" y="1604"/>
                  </a:lnTo>
                  <a:lnTo>
                    <a:pt x="69549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797349" y="3354572"/>
            <a:ext cx="918844" cy="756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09855" marR="5080" indent="-97790">
              <a:lnSpc>
                <a:spcPts val="1800"/>
              </a:lnSpc>
              <a:spcBef>
                <a:spcPts val="459"/>
              </a:spcBef>
            </a:pP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Au</a:t>
            </a:r>
            <a:r>
              <a:rPr sz="1800" spc="-55" dirty="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om</a:t>
            </a:r>
            <a:r>
              <a:rPr sz="1800" spc="-55" dirty="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sz="1800" spc="-60" dirty="0">
                <a:solidFill>
                  <a:srgbClr val="5F5F5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e  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Routine  Process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631842" y="4925740"/>
            <a:ext cx="1244600" cy="985519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indent="635" algn="ctr">
              <a:lnSpc>
                <a:spcPts val="1800"/>
              </a:lnSpc>
              <a:spcBef>
                <a:spcPts val="459"/>
              </a:spcBef>
            </a:pP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Increase  productivity 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&amp;</a:t>
            </a:r>
            <a:r>
              <a:rPr sz="1800" spc="-1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operational  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eﬃciencies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32226" y="5040040"/>
            <a:ext cx="859790" cy="756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indent="4445" algn="ctr">
              <a:lnSpc>
                <a:spcPts val="1800"/>
              </a:lnSpc>
              <a:spcBef>
                <a:spcPts val="459"/>
              </a:spcBef>
            </a:pPr>
            <a:r>
              <a:rPr sz="1800" spc="-50" dirty="0">
                <a:solidFill>
                  <a:srgbClr val="5F5F5F"/>
                </a:solidFill>
                <a:latin typeface="Calibri"/>
                <a:cs typeface="Calibri"/>
              </a:rPr>
              <a:t>Faster  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Business  Decisions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87033" y="3468872"/>
            <a:ext cx="1169035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3825" marR="5080" indent="-111760">
              <a:lnSpc>
                <a:spcPts val="1800"/>
              </a:lnSpc>
              <a:spcBef>
                <a:spcPts val="459"/>
              </a:spcBef>
            </a:pPr>
            <a:r>
              <a:rPr sz="1800" spc="-35" dirty="0">
                <a:solidFill>
                  <a:srgbClr val="5F5F5F"/>
                </a:solidFill>
                <a:latin typeface="Calibri"/>
                <a:cs typeface="Calibri"/>
              </a:rPr>
              <a:t>Human</a:t>
            </a:r>
            <a:r>
              <a:rPr sz="1800" spc="-1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5F5F5F"/>
                </a:solidFill>
                <a:latin typeface="Calibri"/>
                <a:cs typeface="Calibri"/>
              </a:rPr>
              <a:t>Error  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minimized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78473" y="5040040"/>
            <a:ext cx="987425" cy="756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indent="-635" algn="ctr">
              <a:lnSpc>
                <a:spcPts val="1800"/>
              </a:lnSpc>
              <a:spcBef>
                <a:spcPts val="459"/>
              </a:spcBef>
            </a:pP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Predict  customer  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r>
              <a:rPr sz="1800" spc="-65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1800" spc="-55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1800" spc="-85" dirty="0">
                <a:solidFill>
                  <a:srgbClr val="5F5F5F"/>
                </a:solidFill>
                <a:latin typeface="Calibri"/>
                <a:cs typeface="Calibri"/>
              </a:rPr>
              <a:t>f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1800" spc="-60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ence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03492" y="1773346"/>
            <a:ext cx="1137285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80645" marR="5080" indent="-68580">
              <a:lnSpc>
                <a:spcPts val="1800"/>
              </a:lnSpc>
              <a:spcBef>
                <a:spcPts val="459"/>
              </a:spcBef>
            </a:pPr>
            <a:r>
              <a:rPr sz="1800" spc="-75" dirty="0">
                <a:solidFill>
                  <a:srgbClr val="5F5F5F"/>
                </a:solidFill>
                <a:latin typeface="Calibri"/>
                <a:cs typeface="Calibri"/>
              </a:rPr>
              <a:t>P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1800" spc="-70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sonali</a:t>
            </a:r>
            <a:r>
              <a:rPr sz="1800" spc="-80" dirty="0">
                <a:solidFill>
                  <a:srgbClr val="5F5F5F"/>
                </a:solidFill>
                <a:latin typeface="Calibri"/>
                <a:cs typeface="Calibri"/>
              </a:rPr>
              <a:t>z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ed  Experience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184286" y="5053985"/>
            <a:ext cx="1012190" cy="756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indent="86995" algn="ctr">
              <a:lnSpc>
                <a:spcPts val="1800"/>
              </a:lnSpc>
              <a:spcBef>
                <a:spcPts val="459"/>
              </a:spcBef>
            </a:pPr>
            <a:r>
              <a:rPr sz="1800" spc="-50" dirty="0">
                <a:solidFill>
                  <a:srgbClr val="5F5F5F"/>
                </a:solidFill>
                <a:latin typeface="Calibri"/>
                <a:cs typeface="Calibri"/>
              </a:rPr>
              <a:t>Fast </a:t>
            </a:r>
            <a:r>
              <a:rPr sz="1800" spc="-30" dirty="0">
                <a:solidFill>
                  <a:srgbClr val="5F5F5F"/>
                </a:solidFill>
                <a:latin typeface="Calibri"/>
                <a:cs typeface="Calibri"/>
              </a:rPr>
              <a:t>New  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Customer  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Acqu</a:t>
            </a:r>
            <a:r>
              <a:rPr sz="1800" spc="-35" dirty="0">
                <a:solidFill>
                  <a:srgbClr val="5F5F5F"/>
                </a:solidFill>
                <a:latin typeface="Calibri"/>
                <a:cs typeface="Calibri"/>
              </a:rPr>
              <a:t>i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si</a:t>
            </a:r>
            <a:r>
              <a:rPr sz="1800" spc="-30" dirty="0">
                <a:solidFill>
                  <a:srgbClr val="5F5F5F"/>
                </a:solidFill>
                <a:latin typeface="Calibri"/>
                <a:cs typeface="Calibri"/>
              </a:rPr>
              <a:t>ti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351393" y="3468872"/>
            <a:ext cx="677545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080" indent="131445">
              <a:lnSpc>
                <a:spcPts val="1800"/>
              </a:lnSpc>
              <a:spcBef>
                <a:spcPts val="459"/>
              </a:spcBef>
            </a:pPr>
            <a:r>
              <a:rPr sz="1800" spc="-35" dirty="0">
                <a:solidFill>
                  <a:srgbClr val="5F5F5F"/>
                </a:solidFill>
                <a:latin typeface="Calibri"/>
                <a:cs typeface="Calibri"/>
              </a:rPr>
              <a:t>Cost  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S</a:t>
            </a:r>
            <a:r>
              <a:rPr sz="1800" spc="-70" dirty="0">
                <a:solidFill>
                  <a:srgbClr val="5F5F5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vings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306816" y="1773346"/>
            <a:ext cx="767080" cy="5283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9685" marR="5080" indent="-7620">
              <a:lnSpc>
                <a:spcPts val="1800"/>
              </a:lnSpc>
              <a:spcBef>
                <a:spcPts val="459"/>
              </a:spcBef>
            </a:pP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Inc</a:t>
            </a:r>
            <a:r>
              <a:rPr sz="1800" spc="-65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ease  </a:t>
            </a:r>
            <a:r>
              <a:rPr sz="1800" spc="-60" dirty="0">
                <a:solidFill>
                  <a:srgbClr val="5F5F5F"/>
                </a:solidFill>
                <a:latin typeface="Calibri"/>
                <a:cs typeface="Calibri"/>
              </a:rPr>
              <a:t>r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e</a:t>
            </a:r>
            <a:r>
              <a:rPr sz="1800" spc="-55" dirty="0">
                <a:solidFill>
                  <a:srgbClr val="5F5F5F"/>
                </a:solidFill>
                <a:latin typeface="Calibri"/>
                <a:cs typeface="Calibri"/>
              </a:rPr>
              <a:t>v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enue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E0335F18-70E1-2C41-9ED8-E21820F49849}"/>
              </a:ext>
            </a:extLst>
          </p:cNvPr>
          <p:cNvSpPr/>
          <p:nvPr/>
        </p:nvSpPr>
        <p:spPr>
          <a:xfrm>
            <a:off x="10313527" y="6454376"/>
            <a:ext cx="1323168" cy="322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1">
            <a:extLst>
              <a:ext uri="{FF2B5EF4-FFF2-40B4-BE49-F238E27FC236}">
                <a16:creationId xmlns:a16="http://schemas.microsoft.com/office/drawing/2014/main" id="{0EFC5E7C-EB47-F944-91B5-08F39F2725E6}"/>
              </a:ext>
            </a:extLst>
          </p:cNvPr>
          <p:cNvSpPr/>
          <p:nvPr/>
        </p:nvSpPr>
        <p:spPr>
          <a:xfrm>
            <a:off x="11668214" y="654767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795"/>
                </a:lnTo>
              </a:path>
            </a:pathLst>
          </a:custGeom>
          <a:ln w="36779">
            <a:solidFill>
              <a:srgbClr val="004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26389A0-6802-E147-8B94-18D9C719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219200"/>
            <a:ext cx="433070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896666" y="1857996"/>
            <a:ext cx="3676015" cy="38805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Cell State - </a:t>
            </a:r>
            <a:r>
              <a:rPr lang="en-US" dirty="0"/>
              <a:t>It runs straight down the entire chain, with only some minor linear interactions.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The LSTM does have the ability to remove or add information to the cell state, carefully regulated by structures called gates.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Gates are a way to optionally let information through. They are composed out of a sigmoid neural net layer and a pointwise multiplication operation.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2542" y="6469117"/>
            <a:ext cx="0" cy="389255"/>
          </a:xfrm>
          <a:custGeom>
            <a:avLst/>
            <a:gdLst/>
            <a:ahLst/>
            <a:cxnLst/>
            <a:rect l="l" t="t" r="r" b="b"/>
            <a:pathLst>
              <a:path h="389254">
                <a:moveTo>
                  <a:pt x="0" y="0"/>
                </a:moveTo>
                <a:lnTo>
                  <a:pt x="0" y="388882"/>
                </a:lnTo>
              </a:path>
            </a:pathLst>
          </a:custGeom>
          <a:ln w="6261">
            <a:solidFill>
              <a:srgbClr val="5F5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96887" y="465654"/>
            <a:ext cx="6838315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pc="-145" dirty="0">
                <a:latin typeface="Arial" panose="020B0604020202020204" pitchFamily="34" charset="0"/>
                <a:cs typeface="Arial" panose="020B0604020202020204" pitchFamily="34" charset="0"/>
              </a:rPr>
              <a:t>How LSTM Works ?</a:t>
            </a:r>
            <a:endParaRPr spc="-16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313531" y="6454383"/>
            <a:ext cx="1323169" cy="322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68220" y="654767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79">
                <a:moveTo>
                  <a:pt x="0" y="0"/>
                </a:moveTo>
                <a:lnTo>
                  <a:pt x="0" y="118795"/>
                </a:lnTo>
              </a:path>
            </a:pathLst>
          </a:custGeom>
          <a:ln w="36791">
            <a:solidFill>
              <a:srgbClr val="004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635463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6261">
            <a:solidFill>
              <a:srgbClr val="B1B1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463493" y="6569515"/>
            <a:ext cx="179070" cy="179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lnSpc>
                <a:spcPct val="100000"/>
              </a:lnSpc>
              <a:spcBef>
                <a:spcPts val="90"/>
              </a:spcBef>
            </a:pPr>
            <a:fld id="{81D60167-4931-47E6-BA6A-407CBD079E47}" type="slidenum">
              <a:rPr lang="en-IN" spc="15" smtClean="0"/>
              <a:pPr marL="25400">
                <a:lnSpc>
                  <a:spcPct val="100000"/>
                </a:lnSpc>
                <a:spcBef>
                  <a:spcPts val="90"/>
                </a:spcBef>
              </a:pPr>
              <a:t>60</a:t>
            </a:fld>
            <a:endParaRPr spc="1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959011" y="6569589"/>
            <a:ext cx="1485900" cy="178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950" b="0" i="0" kern="1200">
                <a:solidFill>
                  <a:srgbClr val="585858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IN" spc="15"/>
              <a:t>Copyright </a:t>
            </a:r>
            <a:r>
              <a:rPr lang="en-IN" spc="30"/>
              <a:t>© </a:t>
            </a:r>
            <a:r>
              <a:rPr lang="en-IN" spc="15"/>
              <a:t>2019</a:t>
            </a:r>
            <a:r>
              <a:rPr lang="en-IN" spc="-50"/>
              <a:t> </a:t>
            </a:r>
            <a:r>
              <a:rPr lang="en-IN" spc="15"/>
              <a:t>RecogX.AI</a:t>
            </a:r>
            <a:endParaRPr spc="15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AA045E-D053-43C8-99B5-C237C3C45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293" y="1857995"/>
            <a:ext cx="6200595" cy="35078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3CE7AA-E21B-4A5E-8D41-FE74885C7D12}"/>
              </a:ext>
            </a:extLst>
          </p:cNvPr>
          <p:cNvSpPr txBox="1"/>
          <p:nvPr/>
        </p:nvSpPr>
        <p:spPr>
          <a:xfrm>
            <a:off x="6578321" y="1307528"/>
            <a:ext cx="193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Squashed via tanh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A344CB8-7A0F-45E1-B11B-D806DE2F9354}"/>
              </a:ext>
            </a:extLst>
          </p:cNvPr>
          <p:cNvCxnSpPr>
            <a:stCxn id="14" idx="2"/>
          </p:cNvCxnSpPr>
          <p:nvPr/>
        </p:nvCxnSpPr>
        <p:spPr>
          <a:xfrm flipH="1">
            <a:off x="7335202" y="1676860"/>
            <a:ext cx="209436" cy="1367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2F8FA3-32F1-4E21-8BBD-88D3CD5287CA}"/>
              </a:ext>
            </a:extLst>
          </p:cNvPr>
          <p:cNvSpPr txBox="1"/>
          <p:nvPr/>
        </p:nvSpPr>
        <p:spPr>
          <a:xfrm>
            <a:off x="8510954" y="1297426"/>
            <a:ext cx="193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Sigmoid to Kill Off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4C7D14-DC7B-46C6-8C8D-B5C58D82F2F6}"/>
              </a:ext>
            </a:extLst>
          </p:cNvPr>
          <p:cNvCxnSpPr>
            <a:cxnSpLocks/>
          </p:cNvCxnSpPr>
          <p:nvPr/>
        </p:nvCxnSpPr>
        <p:spPr>
          <a:xfrm flipH="1">
            <a:off x="8078680" y="1643038"/>
            <a:ext cx="915432" cy="2085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6F7CCBA-9AC4-413C-9C82-FF31EA69BCFF}"/>
              </a:ext>
            </a:extLst>
          </p:cNvPr>
          <p:cNvSpPr txBox="1"/>
          <p:nvPr/>
        </p:nvSpPr>
        <p:spPr>
          <a:xfrm>
            <a:off x="8590260" y="5620214"/>
            <a:ext cx="2160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Reduce the risk of Vanishing Gradient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B521FD-7ACB-4D81-8C5D-9B54C6159451}"/>
              </a:ext>
            </a:extLst>
          </p:cNvPr>
          <p:cNvCxnSpPr/>
          <p:nvPr/>
        </p:nvCxnSpPr>
        <p:spPr>
          <a:xfrm flipH="1" flipV="1">
            <a:off x="9188388" y="4714043"/>
            <a:ext cx="363985" cy="906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9CBE7C5-D31B-471F-80D7-A10B938C4A02}"/>
              </a:ext>
            </a:extLst>
          </p:cNvPr>
          <p:cNvSpPr txBox="1"/>
          <p:nvPr/>
        </p:nvSpPr>
        <p:spPr>
          <a:xfrm>
            <a:off x="9735587" y="1652853"/>
            <a:ext cx="193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Remember/Forget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AD52D5-BE5F-4E3B-8245-27E2C4B30830}"/>
              </a:ext>
            </a:extLst>
          </p:cNvPr>
          <p:cNvCxnSpPr/>
          <p:nvPr/>
        </p:nvCxnSpPr>
        <p:spPr>
          <a:xfrm flipH="1">
            <a:off x="9286043" y="1923270"/>
            <a:ext cx="1349406" cy="1805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583484D-2C90-4EB2-A2CB-5617DE651E7F}"/>
              </a:ext>
            </a:extLst>
          </p:cNvPr>
          <p:cNvSpPr txBox="1"/>
          <p:nvPr/>
        </p:nvSpPr>
        <p:spPr>
          <a:xfrm>
            <a:off x="10746028" y="2835829"/>
            <a:ext cx="147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Control Output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911C04-8DCF-4178-929B-F541F9D21532}"/>
              </a:ext>
            </a:extLst>
          </p:cNvPr>
          <p:cNvCxnSpPr>
            <a:cxnSpLocks/>
          </p:cNvCxnSpPr>
          <p:nvPr/>
        </p:nvCxnSpPr>
        <p:spPr>
          <a:xfrm flipH="1">
            <a:off x="10244832" y="3340804"/>
            <a:ext cx="577048" cy="457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187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9ADD3-86B8-40C4-9197-70859DE80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			</a:t>
            </a:r>
          </a:p>
          <a:p>
            <a:pPr marL="0" indent="0">
              <a:buNone/>
            </a:pPr>
            <a:r>
              <a:rPr lang="en-IN" dirty="0"/>
              <a:t>	</a:t>
            </a:r>
          </a:p>
          <a:p>
            <a:pPr marL="0" indent="0">
              <a:buNone/>
            </a:pPr>
            <a:r>
              <a:rPr lang="en-IN" dirty="0"/>
              <a:t>				    </a:t>
            </a:r>
            <a:r>
              <a:rPr lang="en-IN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701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717527" y="542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 b="1" dirty="0">
                <a:solidFill>
                  <a:srgbClr val="FFC000"/>
                </a:solidFill>
              </a:rPr>
              <a:t>Machine Learning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717527" y="1672325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Machine learning is an application of artificial intelligence (AI) that provides systems the ability to automatically learn and improve from experience without being explicitly programmed.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sz="2400" dirty="0"/>
          </a:p>
          <a:p>
            <a:pPr marL="0" lvl="0" indent="0">
              <a:spcBef>
                <a:spcPts val="0"/>
              </a:spcBef>
              <a:buNone/>
            </a:pPr>
            <a:r>
              <a:rPr lang="en-IN" sz="2400" dirty="0"/>
              <a:t>Unsupervised learning is a type of machine learning algorithm used to draw inferences from datasets consisting of input data without labelled responses.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2400" dirty="0"/>
          </a:p>
          <a:p>
            <a:pPr marL="0" lvl="0" indent="0">
              <a:spcBef>
                <a:spcPts val="0"/>
              </a:spcBef>
              <a:buNone/>
            </a:pPr>
            <a:r>
              <a:rPr lang="en-IN" sz="2400" dirty="0"/>
              <a:t>Supervised learning is inferring from labelled training data.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17527" y="2952275"/>
            <a:ext cx="99414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IN" b="1" dirty="0">
                <a:solidFill>
                  <a:srgbClr val="FFC000"/>
                </a:solidFill>
              </a:rPr>
              <a:t>Unsupervised and Supervised Learning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956CD-2FC1-4387-8C64-CC7E6B8444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7</a:t>
            </a:fld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E5C5F-4747-4B9F-A668-6244133A734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mtClean="0"/>
              <a:pPr lvl="0" indent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-US"/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72708" y="643467"/>
            <a:ext cx="9246583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57B9F0-AD99-4A13-90EE-6DA0EC7D5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IN" sz="5400" b="1" dirty="0">
                <a:solidFill>
                  <a:srgbClr val="FFC000"/>
                </a:solidFill>
              </a:rPr>
              <a:t>Use Cases of ML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80E08-EADD-4F22-A4DD-0D547BB4A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IN" sz="2200" b="1" dirty="0">
                <a:solidFill>
                  <a:srgbClr val="FFC000"/>
                </a:solidFill>
              </a:rPr>
              <a:t>Automotive</a:t>
            </a:r>
            <a:r>
              <a:rPr lang="en-IN" sz="2200" dirty="0"/>
              <a:t> – Driverless cars</a:t>
            </a:r>
          </a:p>
          <a:p>
            <a:r>
              <a:rPr lang="en-IN" sz="2200" b="1" dirty="0">
                <a:solidFill>
                  <a:srgbClr val="FFC000"/>
                </a:solidFill>
              </a:rPr>
              <a:t>Banking</a:t>
            </a:r>
            <a:r>
              <a:rPr lang="en-IN" sz="2200" dirty="0"/>
              <a:t> – Opportunity to product new market, balance risk and detect fraud</a:t>
            </a:r>
          </a:p>
          <a:p>
            <a:r>
              <a:rPr lang="en-IN" sz="2200" b="1" dirty="0">
                <a:solidFill>
                  <a:srgbClr val="FFC000"/>
                </a:solidFill>
              </a:rPr>
              <a:t>Government</a:t>
            </a:r>
            <a:r>
              <a:rPr lang="en-IN" sz="2200" dirty="0"/>
              <a:t> – Enhance security and threat detection</a:t>
            </a:r>
          </a:p>
          <a:p>
            <a:r>
              <a:rPr lang="en-IN" sz="2200" b="1" dirty="0">
                <a:solidFill>
                  <a:srgbClr val="FFC000"/>
                </a:solidFill>
              </a:rPr>
              <a:t>Manufacturing</a:t>
            </a:r>
            <a:r>
              <a:rPr lang="en-IN" sz="2200" dirty="0"/>
              <a:t> – Product defects, Predictive Maintenance, Operational Efficiencies. </a:t>
            </a:r>
          </a:p>
          <a:p>
            <a:r>
              <a:rPr lang="en-IN" sz="2200" b="1" dirty="0">
                <a:solidFill>
                  <a:srgbClr val="FFC000"/>
                </a:solidFill>
              </a:rPr>
              <a:t>Retail</a:t>
            </a:r>
            <a:r>
              <a:rPr lang="en-IN" sz="2200" dirty="0"/>
              <a:t> – Continuous monitoring of consumer behaviour, Micro segmentation, product recommendation</a:t>
            </a:r>
          </a:p>
          <a:p>
            <a:r>
              <a:rPr lang="en-IN" sz="2200" b="1" dirty="0">
                <a:solidFill>
                  <a:srgbClr val="FFC000"/>
                </a:solidFill>
              </a:rPr>
              <a:t>Education</a:t>
            </a:r>
            <a:r>
              <a:rPr lang="en-IN" sz="2200" dirty="0"/>
              <a:t> – Career selection, Online teaching</a:t>
            </a:r>
          </a:p>
          <a:p>
            <a:r>
              <a:rPr lang="en-IN" sz="2200" b="1" dirty="0">
                <a:solidFill>
                  <a:srgbClr val="FFC000"/>
                </a:solidFill>
              </a:rPr>
              <a:t>E-commerce</a:t>
            </a:r>
            <a:r>
              <a:rPr lang="en-IN" sz="2200" dirty="0"/>
              <a:t> – Recommendation System, Last Mile Delivery, Customer engagement</a:t>
            </a:r>
          </a:p>
        </p:txBody>
      </p:sp>
    </p:spTree>
    <p:extLst>
      <p:ext uri="{BB962C8B-B14F-4D97-AF65-F5344CB8AC3E}">
        <p14:creationId xmlns:p14="http://schemas.microsoft.com/office/powerpoint/2010/main" val="2519843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3730</Words>
  <Application>Microsoft Office PowerPoint</Application>
  <PresentationFormat>Widescreen</PresentationFormat>
  <Paragraphs>560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Avenir Next LT Pro</vt:lpstr>
      <vt:lpstr>Calibri</vt:lpstr>
      <vt:lpstr>Calibri Light</vt:lpstr>
      <vt:lpstr>Calibri-Light</vt:lpstr>
      <vt:lpstr>Gotham</vt:lpstr>
      <vt:lpstr>Lato</vt:lpstr>
      <vt:lpstr>Times New Roman</vt:lpstr>
      <vt:lpstr>Trebuchet MS</vt:lpstr>
      <vt:lpstr>Wingdings 2</vt:lpstr>
      <vt:lpstr>Office Theme</vt:lpstr>
      <vt:lpstr>Deep Learning</vt:lpstr>
      <vt:lpstr>Agenda</vt:lpstr>
      <vt:lpstr>Data Science</vt:lpstr>
      <vt:lpstr>Artificial Intelligence When machines start thinking like humans and help in taking decision</vt:lpstr>
      <vt:lpstr>Artificial Intelligence Contd…</vt:lpstr>
      <vt:lpstr>Impact of AI on Business</vt:lpstr>
      <vt:lpstr>Machine Learning</vt:lpstr>
      <vt:lpstr>PowerPoint Presentation</vt:lpstr>
      <vt:lpstr>Use Cases of ML</vt:lpstr>
      <vt:lpstr>Challenges with Machine Learning</vt:lpstr>
      <vt:lpstr>Artificial Neural Networks</vt:lpstr>
      <vt:lpstr>Important Terms in ANN</vt:lpstr>
      <vt:lpstr>Important Terms in ANN Contd…</vt:lpstr>
      <vt:lpstr>Perceptron</vt:lpstr>
      <vt:lpstr>Artificial Neural Network Principle</vt:lpstr>
      <vt:lpstr>ANN Architecture</vt:lpstr>
      <vt:lpstr>Sigmoid</vt:lpstr>
      <vt:lpstr>Tanh</vt:lpstr>
      <vt:lpstr>ReLU</vt:lpstr>
      <vt:lpstr>Loss Function – Cross Entropy</vt:lpstr>
      <vt:lpstr>Stochastic Gradient Descent</vt:lpstr>
      <vt:lpstr>Limitation of ANN</vt:lpstr>
      <vt:lpstr>Image Analytics</vt:lpstr>
      <vt:lpstr>Image Analytics - Overview</vt:lpstr>
      <vt:lpstr>Use Cases in Retail Industry</vt:lpstr>
      <vt:lpstr>Use Case in Insurance     Industry</vt:lpstr>
      <vt:lpstr>Healthcare </vt:lpstr>
      <vt:lpstr>Computer Vision</vt:lpstr>
      <vt:lpstr>Open CV</vt:lpstr>
      <vt:lpstr>Image Processing</vt:lpstr>
      <vt:lpstr>Feature Extraction</vt:lpstr>
      <vt:lpstr>    TensorFlow</vt:lpstr>
      <vt:lpstr>TensorFlow Introduction</vt:lpstr>
      <vt:lpstr>Popular Use Cases</vt:lpstr>
      <vt:lpstr>List of Companies got benefit from TensorFlow</vt:lpstr>
      <vt:lpstr>PowerPoint Presentation</vt:lpstr>
      <vt:lpstr>Tensors</vt:lpstr>
      <vt:lpstr>TensorFlow Mathematical Operations</vt:lpstr>
      <vt:lpstr>TensorFlow Variables</vt:lpstr>
      <vt:lpstr>TensorFlow Placeholder</vt:lpstr>
      <vt:lpstr>Session</vt:lpstr>
      <vt:lpstr>   Graph</vt:lpstr>
      <vt:lpstr>List of Algorithms Supported </vt:lpstr>
      <vt:lpstr>TensorFlow Implementation</vt:lpstr>
      <vt:lpstr>Keras</vt:lpstr>
      <vt:lpstr>Keras Overview</vt:lpstr>
      <vt:lpstr>List of available Modules</vt:lpstr>
      <vt:lpstr>Deep Learning </vt:lpstr>
      <vt:lpstr>Applications</vt:lpstr>
      <vt:lpstr>List of Companies Got benefitted with Deep Learning</vt:lpstr>
      <vt:lpstr>Convolutional Neural Network (CNN)</vt:lpstr>
      <vt:lpstr>Components of CNN</vt:lpstr>
      <vt:lpstr>Components of CNN contd…</vt:lpstr>
      <vt:lpstr>Activation Function</vt:lpstr>
      <vt:lpstr>RNN (Feedback)</vt:lpstr>
      <vt:lpstr>How RNN Works ?</vt:lpstr>
      <vt:lpstr>Application of RNN</vt:lpstr>
      <vt:lpstr>Limitation of RNN</vt:lpstr>
      <vt:lpstr>Long-Short Term Memory (LSTM)</vt:lpstr>
      <vt:lpstr>How LSTM Works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Deepak</dc:creator>
  <cp:lastModifiedBy>Monika Arora</cp:lastModifiedBy>
  <cp:revision>7</cp:revision>
  <dcterms:created xsi:type="dcterms:W3CDTF">2020-11-11T11:47:53Z</dcterms:created>
  <dcterms:modified xsi:type="dcterms:W3CDTF">2023-04-25T11:31:06Z</dcterms:modified>
</cp:coreProperties>
</file>